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6" r:id="rId1"/>
    <p:sldMasterId id="2147483807" r:id="rId2"/>
    <p:sldMasterId id="2147483808" r:id="rId3"/>
    <p:sldMasterId id="2147483809" r:id="rId4"/>
    <p:sldMasterId id="2147483810" r:id="rId5"/>
    <p:sldMasterId id="2147483811" r:id="rId6"/>
    <p:sldMasterId id="2147483812" r:id="rId7"/>
    <p:sldMasterId id="2147483813" r:id="rId8"/>
    <p:sldMasterId id="2147483814" r:id="rId9"/>
  </p:sldMasterIdLst>
  <p:notesMasterIdLst>
    <p:notesMasterId r:id="rId55"/>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Gill Sans" panose="020B0604020202020204" charset="0"/>
      <p:regular r:id="rId60"/>
      <p:bold r:id="rId61"/>
    </p:embeddedFont>
    <p:embeddedFont>
      <p:font typeface="Quattrocento Sans"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00" autoAdjust="0"/>
  </p:normalViewPr>
  <p:slideViewPr>
    <p:cSldViewPr snapToGrid="0">
      <p:cViewPr varScale="1">
        <p:scale>
          <a:sx n="90" d="100"/>
          <a:sy n="90" d="100"/>
        </p:scale>
        <p:origin x="33" y="45"/>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font" Target="fonts/font2.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SzPts val="1400"/>
              <a:buNone/>
              <a:defRPr sz="882" b="0" i="0" u="none" strike="noStrike" cap="none">
                <a:solidFill>
                  <a:schemeClr val="dk1"/>
                </a:solidFill>
                <a:latin typeface="Quattrocento Sans"/>
                <a:ea typeface="Quattrocento Sans"/>
                <a:cs typeface="Quattrocento Sans"/>
                <a:sym typeface="Quattrocento Sans"/>
              </a:defRPr>
            </a:lvl1pPr>
            <a:lvl2pPr marL="914400" marR="0" lvl="1"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2pPr>
            <a:lvl3pPr marL="1371600" marR="0" lvl="2"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3pPr>
            <a:lvl4pPr marL="1828800" marR="0" lvl="3"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4pPr>
            <a:lvl5pPr marL="2286000" marR="0" lvl="4"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33"/>
              </a:spcBef>
              <a:spcAft>
                <a:spcPts val="0"/>
              </a:spcAft>
              <a:buSzPts val="1400"/>
              <a:buNone/>
              <a:defRPr sz="117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4d53e15c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3" name="Google Shape;4463;g4d53e15ce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333"/>
              </a:spcAft>
              <a:buNone/>
            </a:pPr>
            <a:r>
              <a:rPr lang="en-US" dirty="0"/>
              <a:t>Introduce the team (self-introductions). Mention </a:t>
            </a:r>
            <a:r>
              <a:rPr lang="en-US" dirty="0" err="1"/>
              <a:t>LearnAI</a:t>
            </a:r>
            <a:r>
              <a:rPr lang="en-US" dirty="0"/>
              <a:t> – team.</a:t>
            </a:r>
          </a:p>
          <a:p>
            <a:pPr marL="0" lvl="0" indent="0" algn="l" rtl="0">
              <a:spcBef>
                <a:spcPts val="0"/>
              </a:spcBef>
              <a:spcAft>
                <a:spcPts val="333"/>
              </a:spcAft>
              <a:buNone/>
            </a:pPr>
            <a:r>
              <a:rPr lang="en-US" dirty="0"/>
              <a:t>3 day airlift, transition from pure </a:t>
            </a:r>
            <a:r>
              <a:rPr lang="en-US" dirty="0" err="1"/>
              <a:t>databricks</a:t>
            </a:r>
            <a:r>
              <a:rPr lang="en-US" dirty="0"/>
              <a:t> to AML</a:t>
            </a:r>
          </a:p>
          <a:p>
            <a:pPr marL="0" lvl="0" indent="0" algn="l" rtl="0">
              <a:spcBef>
                <a:spcPts val="0"/>
              </a:spcBef>
              <a:spcAft>
                <a:spcPts val="333"/>
              </a:spcAft>
              <a:buNone/>
            </a:pPr>
            <a:r>
              <a:rPr lang="en-US" dirty="0"/>
              <a:t>We will use notebooks to introduce tools and techniques, and then return to one use-case</a:t>
            </a:r>
          </a:p>
          <a:p>
            <a:pPr marL="0" lvl="0" indent="0" algn="l" rtl="0">
              <a:spcBef>
                <a:spcPts val="0"/>
              </a:spcBef>
              <a:spcAft>
                <a:spcPts val="333"/>
              </a:spcAft>
              <a:buNone/>
            </a:pPr>
            <a:r>
              <a:rPr lang="en-US" dirty="0"/>
              <a:t>We have three kinds of session: (1) presentation style, (2) demos (w/ small exercises), (3) hands-on labs.</a:t>
            </a:r>
          </a:p>
          <a:p>
            <a:pPr marL="0" lvl="0" indent="0" algn="l" rtl="0">
              <a:spcBef>
                <a:spcPts val="0"/>
              </a:spcBef>
              <a:spcAft>
                <a:spcPts val="333"/>
              </a:spcAft>
              <a:buNone/>
            </a:pPr>
            <a:r>
              <a:rPr lang="en-US" dirty="0"/>
              <a:t>Last day is a Hackathon (w/ two use cases)</a:t>
            </a:r>
          </a:p>
          <a:p>
            <a:pPr marL="0" lvl="0" indent="0" algn="l" rtl="0">
              <a:spcBef>
                <a:spcPts val="0"/>
              </a:spcBef>
              <a:spcAft>
                <a:spcPts val="333"/>
              </a:spcAft>
              <a:buNone/>
            </a:pPr>
            <a:endParaRPr lang="en-US" dirty="0"/>
          </a:p>
          <a:p>
            <a:pPr marL="0" lvl="0" indent="0" algn="l" rtl="0">
              <a:spcBef>
                <a:spcPts val="0"/>
              </a:spcBef>
              <a:spcAft>
                <a:spcPts val="333"/>
              </a:spcAft>
              <a:buNone/>
            </a:pPr>
            <a:r>
              <a:rPr lang="en-US" dirty="0"/>
              <a:t>Check people’s skills. Experience with Databricks, </a:t>
            </a:r>
            <a:r>
              <a:rPr lang="en-US" dirty="0" err="1"/>
              <a:t>Jupyter</a:t>
            </a:r>
            <a:r>
              <a:rPr lang="en-US" dirty="0"/>
              <a:t> notebooks, VS Code, Deep Learning. Who has heard of </a:t>
            </a:r>
            <a:r>
              <a:rPr lang="en-US" dirty="0" err="1"/>
              <a:t>AMLCompute</a:t>
            </a:r>
            <a:r>
              <a:rPr lang="en-US" dirty="0"/>
              <a:t>? Who has used it? Who has used CI/CD and git version control?</a:t>
            </a:r>
            <a:endParaRPr dirty="0"/>
          </a:p>
        </p:txBody>
      </p:sp>
      <p:sp>
        <p:nvSpPr>
          <p:cNvPr id="4464" name="Google Shape;4464;g4d53e15ce2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5" name="Google Shape;4465;g4d53e15ce2_0_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4466" name="Google Shape;4466;g4d53e15ce2_0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1/8/2019 7:01 PM</a:t>
            </a:r>
            <a:endParaRPr sz="1800" b="0" i="0" u="none" strike="noStrike" cap="none">
              <a:solidFill>
                <a:srgbClr val="000000"/>
              </a:solidFill>
              <a:latin typeface="Calibri"/>
              <a:ea typeface="Calibri"/>
              <a:cs typeface="Calibri"/>
              <a:sym typeface="Calibri"/>
            </a:endParaRPr>
          </a:p>
        </p:txBody>
      </p:sp>
      <p:sp>
        <p:nvSpPr>
          <p:cNvPr id="4467" name="Google Shape;4467;g4d53e15ce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1</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3"/>
        <p:cNvGrpSpPr/>
        <p:nvPr/>
      </p:nvGrpSpPr>
      <p:grpSpPr>
        <a:xfrm>
          <a:off x="0" y="0"/>
          <a:ext cx="0" cy="0"/>
          <a:chOff x="0" y="0"/>
          <a:chExt cx="0" cy="0"/>
        </a:xfrm>
      </p:grpSpPr>
      <p:sp>
        <p:nvSpPr>
          <p:cNvPr id="4984" name="Google Shape;49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5" name="Google Shape;49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4986" name="Google Shape;4986;p1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7" name="Google Shape;4987;p15: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88" name="Google Shape;4988;p1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4989" name="Google Shape;4989;p1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11</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1"/>
        <p:cNvGrpSpPr/>
        <p:nvPr/>
      </p:nvGrpSpPr>
      <p:grpSpPr>
        <a:xfrm>
          <a:off x="0" y="0"/>
          <a:ext cx="0" cy="0"/>
          <a:chOff x="0" y="0"/>
          <a:chExt cx="0" cy="0"/>
        </a:xfrm>
      </p:grpSpPr>
      <p:sp>
        <p:nvSpPr>
          <p:cNvPr id="5012" name="Google Shape;501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013" name="Google Shape;50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g4d68acf8fe_0_390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8" name="Google Shape;5018;g4d68acf8fe_0_3903: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
        <p:nvSpPr>
          <p:cNvPr id="5019" name="Google Shape;5019;g4d68acf8fe_0_39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5058" name="Google Shape;50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4d68acf8fe_0_40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3" name="Google Shape;5073;g4d68acf8fe_0_402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165100" lvl="0" indent="-158750" algn="l" rtl="0">
              <a:lnSpc>
                <a:spcPct val="90000"/>
              </a:lnSpc>
              <a:spcBef>
                <a:spcPts val="0"/>
              </a:spcBef>
              <a:spcAft>
                <a:spcPts val="0"/>
              </a:spcAft>
              <a:buClr>
                <a:schemeClr val="dk1"/>
              </a:buClr>
              <a:buSzPts val="1100"/>
              <a:buFont typeface="Arial"/>
              <a:buChar char="•"/>
            </a:pPr>
            <a:r>
              <a:rPr lang="en-US" sz="1100" dirty="0">
                <a:latin typeface="Calibri"/>
                <a:ea typeface="Calibri"/>
                <a:cs typeface="Calibri"/>
                <a:sym typeface="Calibri"/>
              </a:rPr>
              <a:t>We have the most comprehensive AI infrastructure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From general purpose CPUs to specialized HW (FPGAs)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FPGA -&gt; lowest cost inferencing. Lower than Google’s TPUs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Most comprehensive set of GPU options so customers can choose the right one for their project. (best price/performance) </a:t>
            </a:r>
            <a:endParaRPr dirty="0"/>
          </a:p>
          <a:p>
            <a:pPr marL="0" lvl="0" indent="0" algn="l" rtl="0">
              <a:lnSpc>
                <a:spcPct val="90000"/>
              </a:lnSpc>
              <a:spcBef>
                <a:spcPts val="300"/>
              </a:spcBef>
              <a:spcAft>
                <a:spcPts val="0"/>
              </a:spcAft>
              <a:buNone/>
            </a:pPr>
            <a:r>
              <a:rPr lang="en-US" sz="1100" dirty="0">
                <a:latin typeface="Calibri"/>
                <a:ea typeface="Calibri"/>
                <a:cs typeface="Calibri"/>
                <a:sym typeface="Calibri"/>
              </a:rPr>
              <a:t> </a:t>
            </a:r>
            <a:endParaRPr dirty="0"/>
          </a:p>
          <a:p>
            <a:pPr marL="0" lvl="0" indent="0" algn="l" rtl="0">
              <a:lnSpc>
                <a:spcPct val="90000"/>
              </a:lnSpc>
              <a:spcBef>
                <a:spcPts val="300"/>
              </a:spcBef>
              <a:spcAft>
                <a:spcPts val="0"/>
              </a:spcAft>
              <a:buNone/>
            </a:pPr>
            <a:r>
              <a:rPr lang="en-US" sz="1100" dirty="0">
                <a:latin typeface="Calibri"/>
                <a:ea typeface="Calibri"/>
                <a:cs typeface="Calibri"/>
                <a:sym typeface="Calibri"/>
              </a:rPr>
              <a:t>&lt;Transition&gt; Let me move to the last part of our ML portfolio.  </a:t>
            </a:r>
            <a:endParaRPr dirty="0"/>
          </a:p>
          <a:p>
            <a:pPr marL="0" lvl="0" indent="0" algn="l" rtl="0">
              <a:lnSpc>
                <a:spcPct val="90000"/>
              </a:lnSpc>
              <a:spcBef>
                <a:spcPts val="300"/>
              </a:spcBef>
              <a:spcAft>
                <a:spcPts val="0"/>
              </a:spcAft>
              <a:buNone/>
            </a:pPr>
            <a:endParaRPr dirty="0"/>
          </a:p>
        </p:txBody>
      </p:sp>
      <p:sp>
        <p:nvSpPr>
          <p:cNvPr id="5074" name="Google Shape;5074;g4d68acf8fe_0_4028: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075" name="Google Shape;5075;g4d68acf8fe_0_4028: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076" name="Google Shape;5076;g4d68acf8fe_0_4028: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077" name="Google Shape;5077;g4d68acf8fe_0_402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15</a:t>
            </a:fld>
            <a:endParaRPr sz="18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4"/>
        <p:cNvGrpSpPr/>
        <p:nvPr/>
      </p:nvGrpSpPr>
      <p:grpSpPr>
        <a:xfrm>
          <a:off x="0" y="0"/>
          <a:ext cx="0" cy="0"/>
          <a:chOff x="0" y="0"/>
          <a:chExt cx="0" cy="0"/>
        </a:xfrm>
      </p:grpSpPr>
      <p:sp>
        <p:nvSpPr>
          <p:cNvPr id="5145" name="Google Shape;5145;g4d68acf8fe_0_4188: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6" name="Google Shape;5146;g4d68acf8fe_0_418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147" name="Google Shape;5147;g4d68acf8fe_0_418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8"/>
        <p:cNvGrpSpPr/>
        <p:nvPr/>
      </p:nvGrpSpPr>
      <p:grpSpPr>
        <a:xfrm>
          <a:off x="0" y="0"/>
          <a:ext cx="0" cy="0"/>
          <a:chOff x="0" y="0"/>
          <a:chExt cx="0" cy="0"/>
        </a:xfrm>
      </p:grpSpPr>
      <p:sp>
        <p:nvSpPr>
          <p:cNvPr id="5319" name="Google Shape;5319;g4d68acf8fe_0_4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320" name="Google Shape;5320;g4d68acf8fe_0_436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3" name="Google Shape;447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dirty="0"/>
          </a:p>
        </p:txBody>
      </p:sp>
      <p:sp>
        <p:nvSpPr>
          <p:cNvPr id="4474" name="Google Shape;4474;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475" name="Google Shape;4475;p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476" name="Google Shape;4476;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10:04 PM</a:t>
            </a:r>
            <a:endParaRPr sz="1200" b="0" i="0" u="none" strike="noStrike" cap="none">
              <a:solidFill>
                <a:srgbClr val="000000"/>
              </a:solidFill>
              <a:latin typeface="Quattrocento Sans"/>
              <a:ea typeface="Quattrocento Sans"/>
              <a:cs typeface="Quattrocento Sans"/>
              <a:sym typeface="Quattrocento Sans"/>
            </a:endParaRPr>
          </a:p>
        </p:txBody>
      </p:sp>
      <p:sp>
        <p:nvSpPr>
          <p:cNvPr id="4477" name="Google Shape;4477;p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2</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9"/>
        <p:cNvGrpSpPr/>
        <p:nvPr/>
      </p:nvGrpSpPr>
      <p:grpSpPr>
        <a:xfrm>
          <a:off x="0" y="0"/>
          <a:ext cx="0" cy="0"/>
          <a:chOff x="0" y="0"/>
          <a:chExt cx="0" cy="0"/>
        </a:xfrm>
      </p:grpSpPr>
      <p:sp>
        <p:nvSpPr>
          <p:cNvPr id="5430" name="Google Shape;5430;g4d68acf8fe_0_4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31" name="Google Shape;5431;g4d68acf8fe_0_447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8"/>
        <p:cNvGrpSpPr/>
        <p:nvPr/>
      </p:nvGrpSpPr>
      <p:grpSpPr>
        <a:xfrm>
          <a:off x="0" y="0"/>
          <a:ext cx="0" cy="0"/>
          <a:chOff x="0" y="0"/>
          <a:chExt cx="0" cy="0"/>
        </a:xfrm>
      </p:grpSpPr>
      <p:sp>
        <p:nvSpPr>
          <p:cNvPr id="5459" name="Google Shape;5459;g4d68acf8fe_0_44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0" name="Google Shape;5460;g4d68acf8fe_0_449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5461" name="Google Shape;5461;g4d68acf8fe_0_449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21</a:t>
            </a:fld>
            <a:endParaRPr>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29</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30</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6"/>
        <p:cNvGrpSpPr/>
        <p:nvPr/>
      </p:nvGrpSpPr>
      <p:grpSpPr>
        <a:xfrm>
          <a:off x="0" y="0"/>
          <a:ext cx="0" cy="0"/>
          <a:chOff x="0" y="0"/>
          <a:chExt cx="0" cy="0"/>
        </a:xfrm>
      </p:grpSpPr>
      <p:sp>
        <p:nvSpPr>
          <p:cNvPr id="5937" name="Google Shape;5937;g4d68acf8fe_0_5167: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8" name="Google Shape;5938;g4d68acf8fe_0_516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a:t>Optimized for specific chipsets (Intel?, Qualcomm, Nvidia)</a:t>
            </a:r>
            <a:endParaRPr/>
          </a:p>
        </p:txBody>
      </p:sp>
      <p:sp>
        <p:nvSpPr>
          <p:cNvPr id="5939" name="Google Shape;5939;g4d68acf8fe_0_5167: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940" name="Google Shape;5940;g4d68acf8fe_0_5167: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941" name="Google Shape;5941;g4d68acf8fe_0_5167: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942" name="Google Shape;5942;g4d68acf8fe_0_516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32</a:t>
            </a:fld>
            <a:endParaRPr sz="18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9"/>
        <p:cNvGrpSpPr/>
        <p:nvPr/>
      </p:nvGrpSpPr>
      <p:grpSpPr>
        <a:xfrm>
          <a:off x="0" y="0"/>
          <a:ext cx="0" cy="0"/>
          <a:chOff x="0" y="0"/>
          <a:chExt cx="0" cy="0"/>
        </a:xfrm>
      </p:grpSpPr>
      <p:sp>
        <p:nvSpPr>
          <p:cNvPr id="6150" name="Google Shape;6150;g4d68acf8fe_0_57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51" name="Google Shape;6151;g4d68acf8fe_0_5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4"/>
        <p:cNvGrpSpPr/>
        <p:nvPr/>
      </p:nvGrpSpPr>
      <p:grpSpPr>
        <a:xfrm>
          <a:off x="0" y="0"/>
          <a:ext cx="0" cy="0"/>
          <a:chOff x="0" y="0"/>
          <a:chExt cx="0" cy="0"/>
        </a:xfrm>
      </p:grpSpPr>
      <p:sp>
        <p:nvSpPr>
          <p:cNvPr id="6155" name="Google Shape;6155;g4d68acf8fe_0_5641: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6" name="Google Shape;6156;g4d68acf8fe_0_5641: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6157" name="Google Shape;6157;g4d68acf8fe_0_5641: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36</a:t>
            </a:fld>
            <a:endParaRPr>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0"/>
        <p:cNvGrpSpPr/>
        <p:nvPr/>
      </p:nvGrpSpPr>
      <p:grpSpPr>
        <a:xfrm>
          <a:off x="0" y="0"/>
          <a:ext cx="0" cy="0"/>
          <a:chOff x="0" y="0"/>
          <a:chExt cx="0" cy="0"/>
        </a:xfrm>
      </p:grpSpPr>
      <p:sp>
        <p:nvSpPr>
          <p:cNvPr id="6191" name="Google Shape;6191;g4d68acf8fe_0_64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92" name="Google Shape;6192;g4d68acf8fe_0_6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4d68acf8fe_0_57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6197" name="Google Shape;6197;g4d68acf8fe_0_57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9"/>
        <p:cNvGrpSpPr/>
        <p:nvPr/>
      </p:nvGrpSpPr>
      <p:grpSpPr>
        <a:xfrm>
          <a:off x="0" y="0"/>
          <a:ext cx="0" cy="0"/>
          <a:chOff x="0" y="0"/>
          <a:chExt cx="0" cy="0"/>
        </a:xfrm>
      </p:grpSpPr>
      <p:sp>
        <p:nvSpPr>
          <p:cNvPr id="6240" name="Google Shape;6240;g4d68acf8fe_0_58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241" name="Google Shape;6241;g4d68acf8fe_0_5821: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4</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2"/>
        <p:cNvGrpSpPr/>
        <p:nvPr/>
      </p:nvGrpSpPr>
      <p:grpSpPr>
        <a:xfrm>
          <a:off x="0" y="0"/>
          <a:ext cx="0" cy="0"/>
          <a:chOff x="0" y="0"/>
          <a:chExt cx="0" cy="0"/>
        </a:xfrm>
      </p:grpSpPr>
      <p:sp>
        <p:nvSpPr>
          <p:cNvPr id="6303" name="Google Shape;6303;g4d68acf8fe_0_588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4" name="Google Shape;6304;g4d68acf8fe_0_5883: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330200" lvl="0" indent="-336550" algn="l" rtl="0">
              <a:lnSpc>
                <a:spcPct val="90000"/>
              </a:lnSpc>
              <a:spcBef>
                <a:spcPts val="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Intelligent Transforms</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This includes Derived Column By Example, AutoSplit, AutoJoin, Fuzzy Grouping</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Smart File Reading</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Point the file reader at any one of the supported file types. So, no need to remember how to use a csv reader, a flat file reader, or an excel reader etc.</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Varying Schema per row</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The Data Prep engine has the ability to support different columns per row so that inconsistent data can still be read and then processed</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Scale through streaming</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Unlike many other APIs, the Data Prep engine does not load all the data into memory; it streams it so it scales and performs much better than traditional APIs</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X-Plat with a single code artifact</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Write to a single Data Prep API and have it run on Windows, macOS, Linux, Spark in a scale up or scale out manner</a:t>
            </a:r>
            <a:endParaRPr/>
          </a:p>
          <a:p>
            <a:pPr marL="330200" lvl="0" indent="-336550" algn="l" rtl="0">
              <a:lnSpc>
                <a:spcPct val="90000"/>
              </a:lnSpc>
              <a:spcBef>
                <a:spcPts val="300"/>
              </a:spcBef>
              <a:spcAft>
                <a:spcPts val="0"/>
              </a:spcAft>
              <a:buClr>
                <a:schemeClr val="dk1"/>
              </a:buClr>
              <a:buSzPts val="1900"/>
              <a:buFont typeface="Calibri"/>
              <a:buChar char="-"/>
            </a:pPr>
            <a:r>
              <a:rPr lang="en-US" sz="1900" i="1">
                <a:latin typeface="Calibri"/>
                <a:ea typeface="Calibri"/>
                <a:cs typeface="Calibri"/>
                <a:sym typeface="Calibri"/>
              </a:rPr>
              <a:t>Right tool for the problem at hand</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Use code and GUI together, best tool for the job, go back and forth via .dprep serialization</a:t>
            </a:r>
            <a:endParaRPr/>
          </a:p>
          <a:p>
            <a:pPr marL="0" lvl="0" indent="0" algn="l" rtl="0">
              <a:lnSpc>
                <a:spcPct val="90000"/>
              </a:lnSpc>
              <a:spcBef>
                <a:spcPts val="300"/>
              </a:spcBef>
              <a:spcAft>
                <a:spcPts val="0"/>
              </a:spcAft>
              <a:buNone/>
            </a:pPr>
            <a:endParaRPr/>
          </a:p>
        </p:txBody>
      </p:sp>
      <p:sp>
        <p:nvSpPr>
          <p:cNvPr id="6305" name="Google Shape;6305;g4d68acf8fe_0_5883: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40</a:t>
            </a:fld>
            <a:endParaRPr>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7"/>
        <p:cNvGrpSpPr/>
        <p:nvPr/>
      </p:nvGrpSpPr>
      <p:grpSpPr>
        <a:xfrm>
          <a:off x="0" y="0"/>
          <a:ext cx="0" cy="0"/>
          <a:chOff x="0" y="0"/>
          <a:chExt cx="0" cy="0"/>
        </a:xfrm>
      </p:grpSpPr>
      <p:sp>
        <p:nvSpPr>
          <p:cNvPr id="6318" name="Google Shape;6318;g4d68acf8fe_0_6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319" name="Google Shape;6319;g4d68acf8fe_0_6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4d68acf8fe_0_5897: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4" name="Google Shape;6324;g4d68acf8fe_0_589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sz="1100" dirty="0">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00"/>
              </a:spcBef>
              <a:spcAft>
                <a:spcPts val="0"/>
              </a:spcAft>
              <a:buNone/>
            </a:pPr>
            <a:endParaRPr sz="1100" b="1"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Boost your data science productivity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Increase your rate of experimentation</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Rapidly prototype on your desktop, then easily scale up on virtual machines or scale out using Spark clusters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Proactively manage model performance, identify the best model, and promote it using data-driven insights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Collaborate and share solutions using popular Git repositories.</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Deploy and manage your models everywhere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Use Docker containers to deploy models into production faster in the cloud, on-premises,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are built with your needs in mind, providing: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GPU-enabled virtual machines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Low-latency predictions at scale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Integration with popular Python IDEs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Role-based access controls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Model versioning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Automated model retraining</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(Optional: other services)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Azure Machine Learning Workbench integrates with ONNX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Work with your ONNX models from Visual Studio Code Tools for AI.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Build deep learning models and call services straight from your favorite IDE easier with Azure Machine Learning services built right in.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Create a seamless developer experience across desktop, cloud,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AI Toolkit for Azure IoT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err="1">
                <a:latin typeface="Calibri"/>
                <a:ea typeface="Calibri"/>
                <a:cs typeface="Calibri"/>
                <a:sym typeface="Calibri"/>
              </a:rPr>
              <a:t>MMLSpark</a:t>
            </a:r>
            <a:r>
              <a:rPr lang="en-US" sz="1100" dirty="0">
                <a:latin typeface="Calibri"/>
                <a:ea typeface="Calibri"/>
                <a:cs typeface="Calibri"/>
                <a:sym typeface="Calibri"/>
              </a:rPr>
              <a:t> is an open-source Spark package</a:t>
            </a:r>
            <a:r>
              <a:rPr lang="en-US" sz="1100" b="1" dirty="0">
                <a:latin typeface="Calibri"/>
                <a:ea typeface="Calibri"/>
                <a:cs typeface="Calibri"/>
                <a:sym typeface="Calibri"/>
              </a:rPr>
              <a:t> </a:t>
            </a:r>
            <a:r>
              <a:rPr lang="en-US" sz="1100" dirty="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00"/>
              </a:spcBef>
              <a:spcAft>
                <a:spcPts val="0"/>
              </a:spcAft>
              <a:buNone/>
            </a:pPr>
            <a:endParaRPr dirty="0"/>
          </a:p>
        </p:txBody>
      </p:sp>
      <p:sp>
        <p:nvSpPr>
          <p:cNvPr id="6325" name="Google Shape;6325;g4d68acf8fe_0_589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42</a:t>
            </a:fld>
            <a:endParaRPr>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4" name="Google Shape;6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Change the config based on params used in Databricks notebook.</a:t>
            </a:r>
            <a:endParaRPr/>
          </a:p>
          <a:p>
            <a:pPr marL="0" lvl="0" indent="0" algn="l" rtl="0">
              <a:lnSpc>
                <a:spcPct val="90000"/>
              </a:lnSpc>
              <a:spcBef>
                <a:spcPts val="333"/>
              </a:spcBef>
              <a:spcAft>
                <a:spcPts val="0"/>
              </a:spcAft>
              <a:buNone/>
            </a:pPr>
            <a:r>
              <a:rPr lang="en-US"/>
              <a:t>Then upload config in tutorials folder.</a:t>
            </a:r>
            <a:endParaRPr/>
          </a:p>
        </p:txBody>
      </p:sp>
      <p:sp>
        <p:nvSpPr>
          <p:cNvPr id="6475" name="Google Shape;6475;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6" name="Google Shape;6476;p3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6478" name="Google Shape;6478;p3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2"/>
        <p:cNvGrpSpPr/>
        <p:nvPr/>
      </p:nvGrpSpPr>
      <p:grpSpPr>
        <a:xfrm>
          <a:off x="0" y="0"/>
          <a:ext cx="0" cy="0"/>
          <a:chOff x="0" y="0"/>
          <a:chExt cx="0" cy="0"/>
        </a:xfrm>
      </p:grpSpPr>
      <p:sp>
        <p:nvSpPr>
          <p:cNvPr id="6483" name="Google Shape;6483;g4d53e15ce2_0_9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484" name="Google Shape;6484;g4d53e15ce2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4" name="Google Shape;6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Change the config based on params used in Databricks notebook.</a:t>
            </a:r>
            <a:endParaRPr/>
          </a:p>
          <a:p>
            <a:pPr marL="0" lvl="0" indent="0" algn="l" rtl="0">
              <a:lnSpc>
                <a:spcPct val="90000"/>
              </a:lnSpc>
              <a:spcBef>
                <a:spcPts val="333"/>
              </a:spcBef>
              <a:spcAft>
                <a:spcPts val="0"/>
              </a:spcAft>
              <a:buNone/>
            </a:pPr>
            <a:r>
              <a:rPr lang="en-US"/>
              <a:t>Then upload config in tutorials folder.</a:t>
            </a:r>
            <a:endParaRPr/>
          </a:p>
        </p:txBody>
      </p:sp>
      <p:sp>
        <p:nvSpPr>
          <p:cNvPr id="6475" name="Google Shape;6475;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6" name="Google Shape;6476;p3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6478" name="Google Shape;6478;p3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40266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1"/>
        <p:cNvGrpSpPr/>
        <p:nvPr/>
      </p:nvGrpSpPr>
      <p:grpSpPr>
        <a:xfrm>
          <a:off x="0" y="0"/>
          <a:ext cx="0" cy="0"/>
          <a:chOff x="0" y="0"/>
          <a:chExt cx="0" cy="0"/>
        </a:xfrm>
      </p:grpSpPr>
      <p:sp>
        <p:nvSpPr>
          <p:cNvPr id="4772" name="Google Shape;4772;g4d68acf8fe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r>
              <a:rPr lang="en-US" dirty="0"/>
              <a:t>What do we mean with the team AML Service?</a:t>
            </a:r>
          </a:p>
          <a:p>
            <a:pPr marL="0" lvl="0" indent="0" algn="l" rtl="0">
              <a:spcBef>
                <a:spcPts val="0"/>
              </a:spcBef>
              <a:spcAft>
                <a:spcPts val="333"/>
              </a:spcAft>
              <a:buNone/>
            </a:pPr>
            <a:endParaRPr dirty="0"/>
          </a:p>
        </p:txBody>
      </p:sp>
      <p:sp>
        <p:nvSpPr>
          <p:cNvPr id="4773" name="Google Shape;4773;g4d68acf8fe_0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4"/>
        <p:cNvGrpSpPr/>
        <p:nvPr/>
      </p:nvGrpSpPr>
      <p:grpSpPr>
        <a:xfrm>
          <a:off x="0" y="0"/>
          <a:ext cx="0" cy="0"/>
          <a:chOff x="0" y="0"/>
          <a:chExt cx="0" cy="0"/>
        </a:xfrm>
      </p:grpSpPr>
      <p:sp>
        <p:nvSpPr>
          <p:cNvPr id="4785" name="Google Shape;478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786" name="Google Shape;47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7</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0" name="Google Shape;48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b="0" i="0" dirty="0">
                <a:solidFill>
                  <a:schemeClr val="dk1"/>
                </a:solidFill>
                <a:latin typeface="Calibri"/>
                <a:ea typeface="Calibri"/>
                <a:cs typeface="Calibri"/>
                <a:sym typeface="Calibri"/>
              </a:rPr>
              <a:t>Motivating Factor?</a:t>
            </a:r>
          </a:p>
          <a:p>
            <a:pPr marL="0" lvl="0" indent="0" algn="l" rtl="0">
              <a:lnSpc>
                <a:spcPct val="90000"/>
              </a:lnSpc>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200" b="0" i="0" dirty="0">
                <a:solidFill>
                  <a:schemeClr val="dk1"/>
                </a:solidFill>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33"/>
              </a:spcBef>
              <a:spcAft>
                <a:spcPts val="0"/>
              </a:spcAft>
              <a:buNone/>
            </a:pPr>
            <a:endParaRPr sz="1200" b="1"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Boost your data science productivity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33"/>
              </a:spcBef>
              <a:spcAft>
                <a:spcPts val="0"/>
              </a:spcAft>
              <a:buNone/>
            </a:pPr>
            <a:endParaRPr dirty="0"/>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Increase your rate of experimentation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Rapidly prototype on your desktop, then easily scale up on virtual machines or scale out using Spark clusters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Proactively manage model performance, identify the best model, and promote it using data-driven insights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Collaborate and share solutions using popular Git repositories.</a:t>
            </a:r>
            <a:endParaRPr dirty="0"/>
          </a:p>
          <a:p>
            <a:pPr marL="0" lvl="0" indent="0" algn="l" rtl="0">
              <a:lnSpc>
                <a:spcPct val="90000"/>
              </a:lnSpc>
              <a:spcBef>
                <a:spcPts val="333"/>
              </a:spcBef>
              <a:spcAft>
                <a:spcPts val="0"/>
              </a:spcAft>
              <a:buNone/>
            </a:pPr>
            <a:endParaRPr dirty="0"/>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Deploy and manage your models everywhere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Use Docker containers to deploy models into production faster in the cloud, on-premises, or at the edge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33"/>
              </a:spcBef>
              <a:spcAft>
                <a:spcPts val="0"/>
              </a:spcAft>
              <a:buClr>
                <a:schemeClr val="dk1"/>
              </a:buClr>
              <a:buSzPts val="1200"/>
              <a:buFont typeface="Arial"/>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Clr>
                <a:schemeClr val="dk1"/>
              </a:buClr>
              <a:buSzPts val="1200"/>
              <a:buFont typeface="Arial"/>
              <a:buNone/>
            </a:pPr>
            <a:r>
              <a:rPr lang="en-US" sz="1200" b="0" i="0" dirty="0">
                <a:solidFill>
                  <a:schemeClr val="dk1"/>
                </a:solidFill>
                <a:latin typeface="Calibri"/>
                <a:ea typeface="Calibri"/>
                <a:cs typeface="Calibri"/>
                <a:sym typeface="Calibri"/>
              </a:rPr>
              <a:t>Azure Machine Learning Services are built with your needs in mind, providing:</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GPU-enabled virtual machines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Low-latency predictions at scale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Integration with popular Python IDEs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Role-based access controls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Model versioning</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Automated model retraining</a:t>
            </a:r>
            <a:endParaRPr dirty="0"/>
          </a:p>
          <a:p>
            <a:pPr marL="0" lvl="0" indent="0" algn="l" rtl="0">
              <a:lnSpc>
                <a:spcPct val="90000"/>
              </a:lnSpc>
              <a:spcBef>
                <a:spcPts val="333"/>
              </a:spcBef>
              <a:spcAft>
                <a:spcPts val="0"/>
              </a:spcAft>
              <a:buClr>
                <a:schemeClr val="dk1"/>
              </a:buClr>
              <a:buSzPts val="1200"/>
              <a:buFont typeface="Arial"/>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(Optional: other services)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Azure Machine Learning Workbench integrates with ONNX models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Work with your ONNX models from Visual Studio Code Tools for AI. </a:t>
            </a:r>
            <a:endParaRPr dirty="0"/>
          </a:p>
          <a:p>
            <a:pPr marL="628650" lvl="1"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Build deep learning models and call services straight from your favorite IDE easier with Azure Machine Learning services built right in. </a:t>
            </a:r>
            <a:endParaRPr dirty="0"/>
          </a:p>
          <a:p>
            <a:pPr marL="628650" lvl="1"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Create a seamless developer experience across desktop, cloud, or at the edge.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AI Toolkit for Azure IoT Edge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err="1">
                <a:solidFill>
                  <a:schemeClr val="dk1"/>
                </a:solidFill>
                <a:latin typeface="Calibri"/>
                <a:ea typeface="Calibri"/>
                <a:cs typeface="Calibri"/>
                <a:sym typeface="Calibri"/>
              </a:rPr>
              <a:t>MMLSpark</a:t>
            </a:r>
            <a:r>
              <a:rPr lang="en-US" sz="1200" b="0" i="0" dirty="0">
                <a:solidFill>
                  <a:schemeClr val="dk1"/>
                </a:solidFill>
                <a:latin typeface="Calibri"/>
                <a:ea typeface="Calibri"/>
                <a:cs typeface="Calibri"/>
                <a:sym typeface="Calibri"/>
              </a:rPr>
              <a:t> is an open-source Spark package</a:t>
            </a:r>
            <a:r>
              <a:rPr lang="en-US" sz="1200" b="1" i="0" dirty="0">
                <a:solidFill>
                  <a:schemeClr val="dk1"/>
                </a:solidFill>
                <a:latin typeface="Calibri"/>
                <a:ea typeface="Calibri"/>
                <a:cs typeface="Calibri"/>
                <a:sym typeface="Calibri"/>
              </a:rPr>
              <a:t> </a:t>
            </a:r>
            <a:r>
              <a:rPr lang="en-US" sz="1200" b="0" i="0" dirty="0">
                <a:solidFill>
                  <a:schemeClr val="dk1"/>
                </a:solidFill>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33"/>
              </a:spcBef>
              <a:spcAft>
                <a:spcPts val="0"/>
              </a:spcAft>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dirty="0">
                <a:solidFill>
                  <a:schemeClr val="dk1"/>
                </a:solidFill>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33"/>
              </a:spcBef>
              <a:spcAft>
                <a:spcPts val="0"/>
              </a:spcAft>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33"/>
              </a:spcBef>
              <a:spcAft>
                <a:spcPts val="0"/>
              </a:spcAft>
              <a:buNone/>
            </a:pPr>
            <a:endParaRPr dirty="0"/>
          </a:p>
        </p:txBody>
      </p:sp>
      <p:sp>
        <p:nvSpPr>
          <p:cNvPr id="4831" name="Google Shape;4831;p1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980" name="Google Shape;49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9.xml"/><Relationship Id="rId4" Type="http://schemas.openxmlformats.org/officeDocument/2006/relationships/image" Target="../media/image28.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isual Studio Live! Redmond 2014"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914400" y="2130429"/>
            <a:ext cx="103632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spcBef>
                <a:spcPts val="853"/>
              </a:spcBef>
              <a:spcAft>
                <a:spcPts val="0"/>
              </a:spcAft>
              <a:buSzPts val="4267"/>
              <a:buNone/>
              <a:defRPr>
                <a:solidFill>
                  <a:srgbClr val="888888"/>
                </a:solidFill>
              </a:defRPr>
            </a:lvl1pPr>
            <a:lvl2pPr lvl="1" algn="ctr">
              <a:spcBef>
                <a:spcPts val="747"/>
              </a:spcBef>
              <a:spcAft>
                <a:spcPts val="0"/>
              </a:spcAft>
              <a:buSzPts val="3733"/>
              <a:buNone/>
              <a:defRPr>
                <a:solidFill>
                  <a:srgbClr val="888888"/>
                </a:solidFill>
              </a:defRPr>
            </a:lvl2pPr>
            <a:lvl3pPr lvl="2" algn="ctr">
              <a:spcBef>
                <a:spcPts val="640"/>
              </a:spcBef>
              <a:spcAft>
                <a:spcPts val="0"/>
              </a:spcAft>
              <a:buSzPts val="3200"/>
              <a:buNone/>
              <a:defRPr>
                <a:solidFill>
                  <a:srgbClr val="888888"/>
                </a:solidFill>
              </a:defRPr>
            </a:lvl3pPr>
            <a:lvl4pPr lvl="3" algn="ctr">
              <a:spcBef>
                <a:spcPts val="533"/>
              </a:spcBef>
              <a:spcAft>
                <a:spcPts val="0"/>
              </a:spcAft>
              <a:buSzPts val="2667"/>
              <a:buNone/>
              <a:defRPr>
                <a:solidFill>
                  <a:srgbClr val="888888"/>
                </a:solidFill>
              </a:defRPr>
            </a:lvl4pPr>
            <a:lvl5pPr lvl="4" algn="ctr">
              <a:spcBef>
                <a:spcPts val="533"/>
              </a:spcBef>
              <a:spcAft>
                <a:spcPts val="0"/>
              </a:spcAft>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sp>
        <p:nvSpPr>
          <p:cNvPr id="17" name="Google Shape;17;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51"/>
        <p:cNvGrpSpPr/>
        <p:nvPr/>
      </p:nvGrpSpPr>
      <p:grpSpPr>
        <a:xfrm>
          <a:off x="0" y="0"/>
          <a:ext cx="0" cy="0"/>
          <a:chOff x="0" y="0"/>
          <a:chExt cx="0" cy="0"/>
        </a:xfrm>
      </p:grpSpPr>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152"/>
        <p:cNvGrpSpPr/>
        <p:nvPr/>
      </p:nvGrpSpPr>
      <p:grpSpPr>
        <a:xfrm>
          <a:off x="0" y="0"/>
          <a:ext cx="0" cy="0"/>
          <a:chOff x="0" y="0"/>
          <a:chExt cx="0" cy="0"/>
        </a:xfrm>
      </p:grpSpPr>
      <p:sp>
        <p:nvSpPr>
          <p:cNvPr id="4153" name="Google Shape;4153;p107"/>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4" name="Google Shape;4154;p107"/>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155" name="Google Shape;4155;p107"/>
          <p:cNvPicPr preferRelativeResize="0"/>
          <p:nvPr/>
        </p:nvPicPr>
        <p:blipFill rotWithShape="1">
          <a:blip r:embed="rId2">
            <a:alphaModFix/>
          </a:blip>
          <a:srcRect/>
          <a:stretch/>
        </p:blipFill>
        <p:spPr>
          <a:xfrm>
            <a:off x="429545"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156"/>
        <p:cNvGrpSpPr/>
        <p:nvPr/>
      </p:nvGrpSpPr>
      <p:grpSpPr>
        <a:xfrm>
          <a:off x="0" y="0"/>
          <a:ext cx="0" cy="0"/>
          <a:chOff x="0" y="0"/>
          <a:chExt cx="0" cy="0"/>
        </a:xfrm>
      </p:grpSpPr>
      <p:sp>
        <p:nvSpPr>
          <p:cNvPr id="4157" name="Google Shape;4157;p108"/>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8" name="Google Shape;4158;p108"/>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159" name="Google Shape;4159;p108"/>
          <p:cNvPicPr preferRelativeResize="0"/>
          <p:nvPr/>
        </p:nvPicPr>
        <p:blipFill rotWithShape="1">
          <a:blip r:embed="rId2">
            <a:alphaModFix/>
          </a:blip>
          <a:srcRect/>
          <a:stretch/>
        </p:blipFill>
        <p:spPr>
          <a:xfrm>
            <a:off x="428682"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2"/>
        </a:solidFill>
        <a:effectLst/>
      </p:bgPr>
    </p:bg>
    <p:spTree>
      <p:nvGrpSpPr>
        <p:cNvPr id="1" name="Shape 4160"/>
        <p:cNvGrpSpPr/>
        <p:nvPr/>
      </p:nvGrpSpPr>
      <p:grpSpPr>
        <a:xfrm>
          <a:off x="0" y="0"/>
          <a:ext cx="0" cy="0"/>
          <a:chOff x="0" y="0"/>
          <a:chExt cx="0" cy="0"/>
        </a:xfrm>
      </p:grpSpPr>
      <p:sp>
        <p:nvSpPr>
          <p:cNvPr id="4161" name="Google Shape;4161;p109"/>
          <p:cNvSpPr txBox="1">
            <a:spLocks noGrp="1"/>
          </p:cNvSpPr>
          <p:nvPr>
            <p:ph type="title"/>
          </p:nvPr>
        </p:nvSpPr>
        <p:spPr>
          <a:xfrm>
            <a:off x="584201" y="3035102"/>
            <a:ext cx="9144000" cy="4986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62" name="Google Shape;4162;p109"/>
          <p:cNvSpPr txBox="1">
            <a:spLocks noGrp="1"/>
          </p:cNvSpPr>
          <p:nvPr>
            <p:ph type="body" idx="1"/>
          </p:nvPr>
        </p:nvSpPr>
        <p:spPr>
          <a:xfrm>
            <a:off x="584201" y="3962401"/>
            <a:ext cx="9144000" cy="2772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grpSp>
        <p:nvGrpSpPr>
          <p:cNvPr id="4163" name="Google Shape;4163;p109"/>
          <p:cNvGrpSpPr/>
          <p:nvPr/>
        </p:nvGrpSpPr>
        <p:grpSpPr>
          <a:xfrm>
            <a:off x="584200" y="585788"/>
            <a:ext cx="2032556" cy="300982"/>
            <a:chOff x="428" y="664"/>
            <a:chExt cx="4126" cy="611"/>
          </a:xfrm>
        </p:grpSpPr>
        <p:sp>
          <p:nvSpPr>
            <p:cNvPr id="4164" name="Google Shape;4164;p109"/>
            <p:cNvSpPr/>
            <p:nvPr/>
          </p:nvSpPr>
          <p:spPr>
            <a:xfrm>
              <a:off x="3296" y="784"/>
              <a:ext cx="335" cy="354"/>
            </a:xfrm>
            <a:custGeom>
              <a:avLst/>
              <a:gdLst/>
              <a:ahLst/>
              <a:cxnLst/>
              <a:rect l="l" t="t" r="r" b="b"/>
              <a:pathLst>
                <a:path w="335" h="354" extrusionOk="0">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5" name="Google Shape;4165;p109"/>
            <p:cNvSpPr/>
            <p:nvPr/>
          </p:nvSpPr>
          <p:spPr>
            <a:xfrm>
              <a:off x="3651" y="883"/>
              <a:ext cx="213" cy="255"/>
            </a:xfrm>
            <a:custGeom>
              <a:avLst/>
              <a:gdLst/>
              <a:ahLst/>
              <a:cxnLst/>
              <a:rect l="l" t="t" r="r" b="b"/>
              <a:pathLst>
                <a:path w="213" h="255" extrusionOk="0">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6" name="Google Shape;4166;p109"/>
            <p:cNvSpPr/>
            <p:nvPr/>
          </p:nvSpPr>
          <p:spPr>
            <a:xfrm>
              <a:off x="3890" y="883"/>
              <a:ext cx="227" cy="260"/>
            </a:xfrm>
            <a:custGeom>
              <a:avLst/>
              <a:gdLst/>
              <a:ahLst/>
              <a:cxnLst/>
              <a:rect l="l" t="t" r="r" b="b"/>
              <a:pathLst>
                <a:path w="111" h="126" extrusionOk="0">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7" name="Google Shape;4167;p109"/>
            <p:cNvSpPr/>
            <p:nvPr/>
          </p:nvSpPr>
          <p:spPr>
            <a:xfrm>
              <a:off x="4172" y="879"/>
              <a:ext cx="147" cy="259"/>
            </a:xfrm>
            <a:custGeom>
              <a:avLst/>
              <a:gdLst/>
              <a:ahLst/>
              <a:cxnLst/>
              <a:rect l="l" t="t" r="r" b="b"/>
              <a:pathLst>
                <a:path w="72" h="126" extrusionOk="0">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8" name="Google Shape;4168;p109"/>
            <p:cNvSpPr/>
            <p:nvPr/>
          </p:nvSpPr>
          <p:spPr>
            <a:xfrm>
              <a:off x="4321" y="879"/>
              <a:ext cx="233" cy="266"/>
            </a:xfrm>
            <a:custGeom>
              <a:avLst/>
              <a:gdLst/>
              <a:ahLst/>
              <a:cxnLst/>
              <a:rect l="l" t="t" r="r" b="b"/>
              <a:pathLst>
                <a:path w="114" h="129" extrusionOk="0">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9" name="Google Shape;4169;p109"/>
            <p:cNvSpPr/>
            <p:nvPr/>
          </p:nvSpPr>
          <p:spPr>
            <a:xfrm>
              <a:off x="1192" y="757"/>
              <a:ext cx="1996" cy="388"/>
            </a:xfrm>
            <a:custGeom>
              <a:avLst/>
              <a:gdLst/>
              <a:ahLst/>
              <a:cxnLst/>
              <a:rect l="l" t="t" r="r" b="b"/>
              <a:pathLst>
                <a:path w="977" h="188" extrusionOk="0">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0" name="Google Shape;4170;p109"/>
            <p:cNvSpPr/>
            <p:nvPr/>
          </p:nvSpPr>
          <p:spPr>
            <a:xfrm>
              <a:off x="428" y="664"/>
              <a:ext cx="300" cy="3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1" name="Google Shape;4171;p109"/>
            <p:cNvSpPr/>
            <p:nvPr/>
          </p:nvSpPr>
          <p:spPr>
            <a:xfrm>
              <a:off x="736" y="664"/>
              <a:ext cx="300" cy="3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2" name="Google Shape;4172;p109"/>
            <p:cNvSpPr/>
            <p:nvPr/>
          </p:nvSpPr>
          <p:spPr>
            <a:xfrm>
              <a:off x="428" y="975"/>
              <a:ext cx="300" cy="3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3" name="Google Shape;4173;p109"/>
            <p:cNvSpPr/>
            <p:nvPr/>
          </p:nvSpPr>
          <p:spPr>
            <a:xfrm>
              <a:off x="736" y="975"/>
              <a:ext cx="300" cy="3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4" name="Google Shape;4174;p109"/>
            <p:cNvSpPr/>
            <p:nvPr/>
          </p:nvSpPr>
          <p:spPr>
            <a:xfrm>
              <a:off x="428" y="664"/>
              <a:ext cx="300" cy="3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5" name="Google Shape;4175;p109"/>
            <p:cNvSpPr/>
            <p:nvPr/>
          </p:nvSpPr>
          <p:spPr>
            <a:xfrm>
              <a:off x="736" y="664"/>
              <a:ext cx="300" cy="3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6" name="Google Shape;4176;p109"/>
            <p:cNvSpPr/>
            <p:nvPr/>
          </p:nvSpPr>
          <p:spPr>
            <a:xfrm>
              <a:off x="428" y="975"/>
              <a:ext cx="300" cy="3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7" name="Google Shape;4177;p109"/>
            <p:cNvSpPr/>
            <p:nvPr/>
          </p:nvSpPr>
          <p:spPr>
            <a:xfrm>
              <a:off x="736" y="975"/>
              <a:ext cx="300" cy="3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Tree>
  </p:cSld>
  <p:clrMapOvr>
    <a:masterClrMapping/>
  </p:clrMapOvr>
  <p:transition>
    <p:fade/>
  </p:transition>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178"/>
        <p:cNvGrpSpPr/>
        <p:nvPr/>
      </p:nvGrpSpPr>
      <p:grpSpPr>
        <a:xfrm>
          <a:off x="0" y="0"/>
          <a:ext cx="0" cy="0"/>
          <a:chOff x="0" y="0"/>
          <a:chExt cx="0" cy="0"/>
        </a:xfrm>
      </p:grpSpPr>
      <p:pic>
        <p:nvPicPr>
          <p:cNvPr id="4179" name="Google Shape;4179;p110"/>
          <p:cNvPicPr preferRelativeResize="0"/>
          <p:nvPr/>
        </p:nvPicPr>
        <p:blipFill rotWithShape="1">
          <a:blip r:embed="rId2">
            <a:alphaModFix/>
          </a:blip>
          <a:srcRect l="1097" t="2840" b="12614"/>
          <a:stretch/>
        </p:blipFill>
        <p:spPr>
          <a:xfrm>
            <a:off x="0" y="1"/>
            <a:ext cx="12058183" cy="6857029"/>
          </a:xfrm>
          <a:prstGeom prst="rect">
            <a:avLst/>
          </a:prstGeom>
          <a:noFill/>
          <a:ln>
            <a:noFill/>
          </a:ln>
        </p:spPr>
      </p:pic>
      <p:sp>
        <p:nvSpPr>
          <p:cNvPr id="4180" name="Google Shape;4180;p110"/>
          <p:cNvSpPr/>
          <p:nvPr/>
        </p:nvSpPr>
        <p:spPr>
          <a:xfrm>
            <a:off x="-1012371" y="1"/>
            <a:ext cx="15185700" cy="6858000"/>
          </a:xfrm>
          <a:prstGeom prst="rect">
            <a:avLst/>
          </a:prstGeom>
          <a:gradFill>
            <a:gsLst>
              <a:gs pos="0">
                <a:schemeClr val="dk1"/>
              </a:gs>
              <a:gs pos="100000">
                <a:srgbClr val="000000">
                  <a:alpha val="0"/>
                </a:srgbClr>
              </a:gs>
            </a:gsLst>
            <a:lin ang="0" scaled="0"/>
          </a:gradFill>
          <a:ln>
            <a:noFill/>
          </a:ln>
        </p:spPr>
        <p:txBody>
          <a:bodyPr spcFirstLastPara="1" wrap="square" lIns="182850" tIns="146275" rIns="182850" bIns="146275" anchor="t" anchorCtr="0">
            <a:noAutofit/>
          </a:bodyPr>
          <a:lstStyle/>
          <a:p>
            <a:pPr marL="0" marR="0" lvl="0" indent="0" algn="ctr"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nvGrpSpPr>
          <p:cNvPr id="4181" name="Google Shape;4181;p110"/>
          <p:cNvGrpSpPr/>
          <p:nvPr/>
        </p:nvGrpSpPr>
        <p:grpSpPr>
          <a:xfrm>
            <a:off x="584199" y="585789"/>
            <a:ext cx="2032492" cy="292700"/>
            <a:chOff x="584200" y="585788"/>
            <a:chExt cx="2032492" cy="292700"/>
          </a:xfrm>
        </p:grpSpPr>
        <p:sp>
          <p:nvSpPr>
            <p:cNvPr id="4182" name="Google Shape;4182;p110"/>
            <p:cNvSpPr/>
            <p:nvPr/>
          </p:nvSpPr>
          <p:spPr>
            <a:xfrm>
              <a:off x="584200" y="585788"/>
              <a:ext cx="138000" cy="1395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3" name="Google Shape;4183;p110"/>
            <p:cNvSpPr/>
            <p:nvPr/>
          </p:nvSpPr>
          <p:spPr>
            <a:xfrm>
              <a:off x="735923" y="585788"/>
              <a:ext cx="138000" cy="1395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4" name="Google Shape;4184;p110"/>
            <p:cNvSpPr/>
            <p:nvPr/>
          </p:nvSpPr>
          <p:spPr>
            <a:xfrm>
              <a:off x="584200" y="738988"/>
              <a:ext cx="138000" cy="1395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5" name="Google Shape;4185;p110"/>
            <p:cNvSpPr/>
            <p:nvPr/>
          </p:nvSpPr>
          <p:spPr>
            <a:xfrm>
              <a:off x="735923" y="738988"/>
              <a:ext cx="138000" cy="1395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186" name="Google Shape;4186;p110"/>
            <p:cNvGrpSpPr/>
            <p:nvPr/>
          </p:nvGrpSpPr>
          <p:grpSpPr>
            <a:xfrm>
              <a:off x="584200" y="585788"/>
              <a:ext cx="2032492" cy="292700"/>
              <a:chOff x="584200" y="585788"/>
              <a:chExt cx="2032492" cy="292700"/>
            </a:xfrm>
          </p:grpSpPr>
          <p:sp>
            <p:nvSpPr>
              <p:cNvPr id="4187" name="Google Shape;4187;p110"/>
              <p:cNvSpPr/>
              <p:nvPr/>
            </p:nvSpPr>
            <p:spPr>
              <a:xfrm>
                <a:off x="1996994" y="644901"/>
                <a:ext cx="165023" cy="174383"/>
              </a:xfrm>
              <a:custGeom>
                <a:avLst/>
                <a:gdLst/>
                <a:ahLst/>
                <a:cxnLst/>
                <a:rect l="l" t="t" r="r" b="b"/>
                <a:pathLst>
                  <a:path w="335" h="354" extrusionOk="0">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88" name="Google Shape;4188;p110"/>
              <p:cNvSpPr/>
              <p:nvPr/>
            </p:nvSpPr>
            <p:spPr>
              <a:xfrm>
                <a:off x="2171869" y="693669"/>
                <a:ext cx="104925" cy="125615"/>
              </a:xfrm>
              <a:custGeom>
                <a:avLst/>
                <a:gdLst/>
                <a:ahLst/>
                <a:cxnLst/>
                <a:rect l="l" t="t" r="r" b="b"/>
                <a:pathLst>
                  <a:path w="213" h="255" extrusionOk="0">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89" name="Google Shape;4189;p110"/>
              <p:cNvSpPr/>
              <p:nvPr/>
            </p:nvSpPr>
            <p:spPr>
              <a:xfrm>
                <a:off x="2289602" y="693669"/>
                <a:ext cx="111822" cy="128078"/>
              </a:xfrm>
              <a:custGeom>
                <a:avLst/>
                <a:gdLst/>
                <a:ahLst/>
                <a:cxnLst/>
                <a:rect l="l" t="t" r="r" b="b"/>
                <a:pathLst>
                  <a:path w="111" h="126" extrusionOk="0">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0" name="Google Shape;4190;p110"/>
              <p:cNvSpPr/>
              <p:nvPr/>
            </p:nvSpPr>
            <p:spPr>
              <a:xfrm>
                <a:off x="2428517" y="691698"/>
                <a:ext cx="72413" cy="127585"/>
              </a:xfrm>
              <a:custGeom>
                <a:avLst/>
                <a:gdLst/>
                <a:ahLst/>
                <a:cxnLst/>
                <a:rect l="l" t="t" r="r" b="b"/>
                <a:pathLst>
                  <a:path w="72" h="126" extrusionOk="0">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1" name="Google Shape;4191;p110"/>
              <p:cNvSpPr/>
              <p:nvPr/>
            </p:nvSpPr>
            <p:spPr>
              <a:xfrm>
                <a:off x="2501915" y="691698"/>
                <a:ext cx="114777" cy="131033"/>
              </a:xfrm>
              <a:custGeom>
                <a:avLst/>
                <a:gdLst/>
                <a:ahLst/>
                <a:cxnLst/>
                <a:rect l="l" t="t" r="r" b="b"/>
                <a:pathLst>
                  <a:path w="114" h="129" extrusionOk="0">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2" name="Google Shape;4192;p110"/>
              <p:cNvSpPr/>
              <p:nvPr/>
            </p:nvSpPr>
            <p:spPr>
              <a:xfrm>
                <a:off x="960551" y="631600"/>
                <a:ext cx="983241" cy="191131"/>
              </a:xfrm>
              <a:custGeom>
                <a:avLst/>
                <a:gdLst/>
                <a:ahLst/>
                <a:cxnLst/>
                <a:rect l="l" t="t" r="r" b="b"/>
                <a:pathLst>
                  <a:path w="977" h="188" extrusionOk="0">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3" name="Google Shape;4193;p110"/>
              <p:cNvSpPr/>
              <p:nvPr/>
            </p:nvSpPr>
            <p:spPr>
              <a:xfrm>
                <a:off x="584200" y="585788"/>
                <a:ext cx="138000" cy="1395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4" name="Google Shape;4194;p110"/>
              <p:cNvSpPr/>
              <p:nvPr/>
            </p:nvSpPr>
            <p:spPr>
              <a:xfrm>
                <a:off x="735923" y="585788"/>
                <a:ext cx="138000" cy="1395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5" name="Google Shape;4195;p110"/>
              <p:cNvSpPr/>
              <p:nvPr/>
            </p:nvSpPr>
            <p:spPr>
              <a:xfrm>
                <a:off x="584200" y="738988"/>
                <a:ext cx="138000" cy="1395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6" name="Google Shape;4196;p110"/>
              <p:cNvSpPr/>
              <p:nvPr/>
            </p:nvSpPr>
            <p:spPr>
              <a:xfrm>
                <a:off x="735923" y="738988"/>
                <a:ext cx="138000" cy="1395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
        <p:nvSpPr>
          <p:cNvPr id="4197" name="Google Shape;4197;p110"/>
          <p:cNvSpPr/>
          <p:nvPr/>
        </p:nvSpPr>
        <p:spPr>
          <a:xfrm>
            <a:off x="-2024743" y="-163285"/>
            <a:ext cx="2024700" cy="7184400"/>
          </a:xfrm>
          <a:prstGeom prst="rect">
            <a:avLst/>
          </a:prstGeom>
          <a:solidFill>
            <a:srgbClr val="F5F5F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_Section title blue">
  <p:cSld name="1_Section title blue">
    <p:bg>
      <p:bgPr>
        <a:solidFill>
          <a:schemeClr val="dk2"/>
        </a:solidFill>
        <a:effectLst/>
      </p:bgPr>
    </p:bg>
    <p:spTree>
      <p:nvGrpSpPr>
        <p:cNvPr id="1" name="Shape 4198"/>
        <p:cNvGrpSpPr/>
        <p:nvPr/>
      </p:nvGrpSpPr>
      <p:grpSpPr>
        <a:xfrm>
          <a:off x="0" y="0"/>
          <a:ext cx="0" cy="0"/>
          <a:chOff x="0" y="0"/>
          <a:chExt cx="0" cy="0"/>
        </a:xfrm>
      </p:grpSpPr>
      <p:sp>
        <p:nvSpPr>
          <p:cNvPr id="4199" name="Google Shape;4199;p111"/>
          <p:cNvSpPr txBox="1">
            <a:spLocks noGrp="1"/>
          </p:cNvSpPr>
          <p:nvPr>
            <p:ph type="title"/>
          </p:nvPr>
        </p:nvSpPr>
        <p:spPr>
          <a:xfrm>
            <a:off x="727076" y="1535920"/>
            <a:ext cx="7477800" cy="6453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0" name="Google Shape;4200;p111"/>
          <p:cNvSpPr/>
          <p:nvPr/>
        </p:nvSpPr>
        <p:spPr>
          <a:xfrm>
            <a:off x="0" y="836024"/>
            <a:ext cx="5880600" cy="555600"/>
          </a:xfrm>
          <a:prstGeom prst="rect">
            <a:avLst/>
          </a:prstGeom>
          <a:solidFill>
            <a:schemeClr val="lt1"/>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chemeClr val="lt1"/>
              </a:buClr>
              <a:buSzPts val="1600"/>
              <a:buFont typeface="Quattrocento Sans"/>
              <a:buNone/>
            </a:pPr>
            <a:endParaRPr sz="1600" b="0" i="0" u="none" strike="noStrike" cap="none">
              <a:solidFill>
                <a:srgbClr val="0078D4"/>
              </a:solidFill>
              <a:latin typeface="Quattrocento Sans"/>
              <a:ea typeface="Quattrocento Sans"/>
              <a:cs typeface="Quattrocento Sans"/>
              <a:sym typeface="Quattrocento Sans"/>
            </a:endParaRPr>
          </a:p>
        </p:txBody>
      </p:sp>
      <p:sp>
        <p:nvSpPr>
          <p:cNvPr id="4201" name="Google Shape;4201;p111"/>
          <p:cNvSpPr txBox="1">
            <a:spLocks noGrp="1"/>
          </p:cNvSpPr>
          <p:nvPr>
            <p:ph type="body" idx="1"/>
          </p:nvPr>
        </p:nvSpPr>
        <p:spPr>
          <a:xfrm>
            <a:off x="727076" y="989141"/>
            <a:ext cx="5022000" cy="2493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78D4"/>
              </a:buClr>
              <a:buSzPts val="1600"/>
              <a:buNone/>
              <a:defRPr sz="1800" b="0" i="0" u="none" strike="noStrike" cap="none">
                <a:solidFill>
                  <a:srgbClr val="0078D4"/>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4202" name="Google Shape;4202;p111"/>
          <p:cNvSpPr txBox="1">
            <a:spLocks noGrp="1"/>
          </p:cNvSpPr>
          <p:nvPr>
            <p:ph type="body" idx="2"/>
          </p:nvPr>
        </p:nvSpPr>
        <p:spPr>
          <a:xfrm>
            <a:off x="727075" y="2169426"/>
            <a:ext cx="3227400" cy="371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600"/>
              <a:buNone/>
              <a:defRPr sz="1800" b="0" i="0" u="none" strike="noStrike" cap="none">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_Section title blue">
  <p:cSld name="2_Section title blue">
    <p:bg>
      <p:bgPr>
        <a:solidFill>
          <a:schemeClr val="dk2"/>
        </a:solidFill>
        <a:effectLst/>
      </p:bgPr>
    </p:bg>
    <p:spTree>
      <p:nvGrpSpPr>
        <p:cNvPr id="1" name="Shape 4203"/>
        <p:cNvGrpSpPr/>
        <p:nvPr/>
      </p:nvGrpSpPr>
      <p:grpSpPr>
        <a:xfrm>
          <a:off x="0" y="0"/>
          <a:ext cx="0" cy="0"/>
          <a:chOff x="0" y="0"/>
          <a:chExt cx="0" cy="0"/>
        </a:xfrm>
      </p:grpSpPr>
      <p:sp>
        <p:nvSpPr>
          <p:cNvPr id="4204" name="Google Shape;4204;p112"/>
          <p:cNvSpPr txBox="1">
            <a:spLocks noGrp="1"/>
          </p:cNvSpPr>
          <p:nvPr>
            <p:ph type="title"/>
          </p:nvPr>
        </p:nvSpPr>
        <p:spPr>
          <a:xfrm>
            <a:off x="727076" y="1535920"/>
            <a:ext cx="7477800" cy="6453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5" name="Google Shape;4205;p112"/>
          <p:cNvSpPr/>
          <p:nvPr/>
        </p:nvSpPr>
        <p:spPr>
          <a:xfrm>
            <a:off x="0" y="989141"/>
            <a:ext cx="5880600" cy="351300"/>
          </a:xfrm>
          <a:prstGeom prst="rect">
            <a:avLst/>
          </a:prstGeom>
          <a:solidFill>
            <a:srgbClr val="50E6FF"/>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chemeClr val="lt1"/>
              </a:buClr>
              <a:buSzPts val="1600"/>
              <a:buFont typeface="Quattrocento Sans"/>
              <a:buNone/>
            </a:pPr>
            <a:endParaRPr sz="1600" b="0" i="0" u="none" strike="noStrike" cap="none">
              <a:solidFill>
                <a:srgbClr val="0078D4"/>
              </a:solidFill>
              <a:latin typeface="Quattrocento Sans"/>
              <a:ea typeface="Quattrocento Sans"/>
              <a:cs typeface="Quattrocento Sans"/>
              <a:sym typeface="Quattrocento Sans"/>
            </a:endParaRPr>
          </a:p>
        </p:txBody>
      </p:sp>
      <p:sp>
        <p:nvSpPr>
          <p:cNvPr id="4206" name="Google Shape;4206;p112"/>
          <p:cNvSpPr txBox="1">
            <a:spLocks noGrp="1"/>
          </p:cNvSpPr>
          <p:nvPr>
            <p:ph type="body" idx="1"/>
          </p:nvPr>
        </p:nvSpPr>
        <p:spPr>
          <a:xfrm>
            <a:off x="727076" y="1064225"/>
            <a:ext cx="5022000" cy="249300"/>
          </a:xfrm>
          <a:prstGeom prst="rect">
            <a:avLst/>
          </a:prstGeom>
          <a:noFill/>
          <a:ln>
            <a:noFill/>
          </a:ln>
        </p:spPr>
        <p:txBody>
          <a:bodyPr spcFirstLastPara="1" wrap="square" lIns="0" tIns="0" rIns="0" bIns="0" anchor="ctr" anchorCtr="0"/>
          <a:lstStyle>
            <a:lvl1pPr marL="457200" lvl="0" indent="-228600" algn="l" rtl="0">
              <a:lnSpc>
                <a:spcPct val="90000"/>
              </a:lnSpc>
              <a:spcBef>
                <a:spcPts val="0"/>
              </a:spcBef>
              <a:spcAft>
                <a:spcPts val="0"/>
              </a:spcAft>
              <a:buClr>
                <a:schemeClr val="dk2"/>
              </a:buClr>
              <a:buSzPts val="1600"/>
              <a:buNone/>
              <a:defRPr sz="1800" b="0" i="0" u="none" strike="noStrike" cap="none">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4207" name="Google Shape;4207;p112"/>
          <p:cNvSpPr txBox="1">
            <a:spLocks noGrp="1"/>
          </p:cNvSpPr>
          <p:nvPr>
            <p:ph type="body" idx="2"/>
          </p:nvPr>
        </p:nvSpPr>
        <p:spPr>
          <a:xfrm>
            <a:off x="727075" y="2169426"/>
            <a:ext cx="3227400" cy="371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600"/>
              <a:buNone/>
              <a:defRPr sz="1800" b="0" i="0" u="none" strike="noStrike" cap="none">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08"/>
        <p:cNvGrpSpPr/>
        <p:nvPr/>
      </p:nvGrpSpPr>
      <p:grpSpPr>
        <a:xfrm>
          <a:off x="0" y="0"/>
          <a:ext cx="0" cy="0"/>
          <a:chOff x="0" y="0"/>
          <a:chExt cx="0" cy="0"/>
        </a:xfrm>
      </p:grpSpPr>
      <p:sp>
        <p:nvSpPr>
          <p:cNvPr id="4209" name="Google Shape;4209;p113"/>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0" name="Google Shape;4210;p113"/>
          <p:cNvSpPr txBox="1">
            <a:spLocks noGrp="1"/>
          </p:cNvSpPr>
          <p:nvPr>
            <p:ph type="body" idx="1"/>
          </p:nvPr>
        </p:nvSpPr>
        <p:spPr>
          <a:xfrm>
            <a:off x="584201" y="1435497"/>
            <a:ext cx="11018700" cy="12759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282">
          <p15:clr>
            <a:srgbClr val="5ACBF0"/>
          </p15:clr>
        </p15:guide>
        <p15:guide id="3" orient="horz" pos="88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_photo placeholder">
  <p:cSld name="Title and Content_photo placeholder">
    <p:spTree>
      <p:nvGrpSpPr>
        <p:cNvPr id="1" name="Shape 4211"/>
        <p:cNvGrpSpPr/>
        <p:nvPr/>
      </p:nvGrpSpPr>
      <p:grpSpPr>
        <a:xfrm>
          <a:off x="0" y="0"/>
          <a:ext cx="0" cy="0"/>
          <a:chOff x="0" y="0"/>
          <a:chExt cx="0" cy="0"/>
        </a:xfrm>
      </p:grpSpPr>
      <p:sp>
        <p:nvSpPr>
          <p:cNvPr id="4212" name="Google Shape;4212;p114"/>
          <p:cNvSpPr>
            <a:spLocks noGrp="1"/>
          </p:cNvSpPr>
          <p:nvPr>
            <p:ph type="pic" idx="2"/>
          </p:nvPr>
        </p:nvSpPr>
        <p:spPr>
          <a:xfrm>
            <a:off x="0" y="0"/>
            <a:ext cx="12192000" cy="3531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13" name="Google Shape;4213;p114"/>
          <p:cNvSpPr txBox="1">
            <a:spLocks noGrp="1"/>
          </p:cNvSpPr>
          <p:nvPr>
            <p:ph type="ftr" idx="11"/>
          </p:nvPr>
        </p:nvSpPr>
        <p:spPr>
          <a:xfrm>
            <a:off x="0" y="0"/>
            <a:ext cx="2940900" cy="2941500"/>
          </a:xfrm>
          <a:prstGeom prst="rect">
            <a:avLst/>
          </a:prstGeom>
          <a:noFill/>
          <a:ln>
            <a:noFill/>
          </a:ln>
        </p:spPr>
        <p:txBody>
          <a:bodyPr spcFirstLastPara="1" wrap="square" lIns="89625" tIns="44800" rIns="89625" bIns="44800" anchor="t" anchorCtr="0"/>
          <a:lstStyle>
            <a:lvl1pPr marR="0" lvl="0" algn="l" rtl="0">
              <a:spcBef>
                <a:spcPts val="0"/>
              </a:spcBef>
              <a:spcAft>
                <a:spcPts val="0"/>
              </a:spcAft>
              <a:buSzPts val="1400"/>
              <a:buNone/>
              <a:defRPr sz="1800">
                <a:solidFill>
                  <a:schemeClr val="lt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14" name="Google Shape;4214;p114"/>
          <p:cNvSpPr txBox="1">
            <a:spLocks noGrp="1"/>
          </p:cNvSpPr>
          <p:nvPr>
            <p:ph type="sldNum" idx="12"/>
          </p:nvPr>
        </p:nvSpPr>
        <p:spPr>
          <a:xfrm>
            <a:off x="0" y="0"/>
            <a:ext cx="2940900" cy="2941500"/>
          </a:xfrm>
          <a:prstGeom prst="rect">
            <a:avLst/>
          </a:prstGeom>
          <a:noFill/>
          <a:ln>
            <a:noFill/>
          </a:ln>
        </p:spPr>
        <p:txBody>
          <a:bodyPr spcFirstLastPara="1" wrap="square" lIns="89625" tIns="44800" rIns="89625" bIns="44800" anchor="t" anchorCtr="0">
            <a:noAutofit/>
          </a:bodyPr>
          <a:lstStyle>
            <a:lvl1pPr marL="0" marR="0" lvl="0" indent="0" algn="l" rtl="0">
              <a:spcBef>
                <a:spcPts val="0"/>
              </a:spcBef>
              <a:buNone/>
              <a:defRPr sz="1800">
                <a:solidFill>
                  <a:schemeClr val="lt2"/>
                </a:solidFill>
                <a:latin typeface="Quattrocento Sans"/>
                <a:ea typeface="Quattrocento Sans"/>
                <a:cs typeface="Quattrocento Sans"/>
                <a:sym typeface="Quattrocento Sans"/>
              </a:defRPr>
            </a:lvl1pPr>
            <a:lvl2pPr marL="0" marR="0" lvl="1" indent="0" algn="l" rtl="0">
              <a:spcBef>
                <a:spcPts val="0"/>
              </a:spcBef>
              <a:buNone/>
              <a:defRPr sz="1800">
                <a:solidFill>
                  <a:schemeClr val="lt2"/>
                </a:solidFill>
                <a:latin typeface="Quattrocento Sans"/>
                <a:ea typeface="Quattrocento Sans"/>
                <a:cs typeface="Quattrocento Sans"/>
                <a:sym typeface="Quattrocento Sans"/>
              </a:defRPr>
            </a:lvl2pPr>
            <a:lvl3pPr marL="0" marR="0" lvl="2" indent="0" algn="l" rtl="0">
              <a:spcBef>
                <a:spcPts val="0"/>
              </a:spcBef>
              <a:buNone/>
              <a:defRPr sz="1800">
                <a:solidFill>
                  <a:schemeClr val="lt2"/>
                </a:solidFill>
                <a:latin typeface="Quattrocento Sans"/>
                <a:ea typeface="Quattrocento Sans"/>
                <a:cs typeface="Quattrocento Sans"/>
                <a:sym typeface="Quattrocento Sans"/>
              </a:defRPr>
            </a:lvl3pPr>
            <a:lvl4pPr marL="0" marR="0" lvl="3" indent="0" algn="l" rtl="0">
              <a:spcBef>
                <a:spcPts val="0"/>
              </a:spcBef>
              <a:buNone/>
              <a:defRPr sz="1800">
                <a:solidFill>
                  <a:schemeClr val="lt2"/>
                </a:solidFill>
                <a:latin typeface="Quattrocento Sans"/>
                <a:ea typeface="Quattrocento Sans"/>
                <a:cs typeface="Quattrocento Sans"/>
                <a:sym typeface="Quattrocento Sans"/>
              </a:defRPr>
            </a:lvl4pPr>
            <a:lvl5pPr marL="0" marR="0" lvl="4" indent="0" algn="l" rtl="0">
              <a:spcBef>
                <a:spcPts val="0"/>
              </a:spcBef>
              <a:buNone/>
              <a:defRPr sz="1800">
                <a:solidFill>
                  <a:schemeClr val="lt2"/>
                </a:solidFill>
                <a:latin typeface="Quattrocento Sans"/>
                <a:ea typeface="Quattrocento Sans"/>
                <a:cs typeface="Quattrocento Sans"/>
                <a:sym typeface="Quattrocento Sans"/>
              </a:defRPr>
            </a:lvl5pPr>
            <a:lvl6pPr marL="0" marR="0" lvl="5" indent="0" algn="l" rtl="0">
              <a:spcBef>
                <a:spcPts val="0"/>
              </a:spcBef>
              <a:buNone/>
              <a:defRPr sz="1800">
                <a:solidFill>
                  <a:schemeClr val="lt2"/>
                </a:solidFill>
                <a:latin typeface="Quattrocento Sans"/>
                <a:ea typeface="Quattrocento Sans"/>
                <a:cs typeface="Quattrocento Sans"/>
                <a:sym typeface="Quattrocento Sans"/>
              </a:defRPr>
            </a:lvl6pPr>
            <a:lvl7pPr marL="0" marR="0" lvl="6" indent="0" algn="l" rtl="0">
              <a:spcBef>
                <a:spcPts val="0"/>
              </a:spcBef>
              <a:buNone/>
              <a:defRPr sz="1800">
                <a:solidFill>
                  <a:schemeClr val="lt2"/>
                </a:solidFill>
                <a:latin typeface="Quattrocento Sans"/>
                <a:ea typeface="Quattrocento Sans"/>
                <a:cs typeface="Quattrocento Sans"/>
                <a:sym typeface="Quattrocento Sans"/>
              </a:defRPr>
            </a:lvl7pPr>
            <a:lvl8pPr marL="0" marR="0" lvl="7" indent="0" algn="l" rtl="0">
              <a:spcBef>
                <a:spcPts val="0"/>
              </a:spcBef>
              <a:buNone/>
              <a:defRPr sz="1800">
                <a:solidFill>
                  <a:schemeClr val="lt2"/>
                </a:solidFill>
                <a:latin typeface="Quattrocento Sans"/>
                <a:ea typeface="Quattrocento Sans"/>
                <a:cs typeface="Quattrocento Sans"/>
                <a:sym typeface="Quattrocento Sans"/>
              </a:defRPr>
            </a:lvl8pPr>
            <a:lvl9pPr marL="0" marR="0" lvl="8" indent="0" algn="l" rtl="0">
              <a:spcBef>
                <a:spcPts val="0"/>
              </a:spcBef>
              <a:buNone/>
              <a:defRPr sz="1800">
                <a:solidFill>
                  <a:schemeClr val="lt2"/>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
        <p:nvSpPr>
          <p:cNvPr id="4215" name="Google Shape;4215;p114"/>
          <p:cNvSpPr txBox="1">
            <a:spLocks noGrp="1"/>
          </p:cNvSpPr>
          <p:nvPr>
            <p:ph type="title"/>
          </p:nvPr>
        </p:nvSpPr>
        <p:spPr>
          <a:xfrm>
            <a:off x="378573" y="365126"/>
            <a:ext cx="11473800" cy="753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chemeClr val="lt1"/>
              </a:buClr>
              <a:buSzPts val="3100"/>
              <a:buFont typeface="Quattrocento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6" name="Google Shape;4216;p114"/>
          <p:cNvSpPr txBox="1">
            <a:spLocks noGrp="1"/>
          </p:cNvSpPr>
          <p:nvPr>
            <p:ph type="body" idx="1"/>
          </p:nvPr>
        </p:nvSpPr>
        <p:spPr>
          <a:xfrm>
            <a:off x="378573" y="1211434"/>
            <a:ext cx="11473800" cy="1059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2300"/>
              <a:buNone/>
              <a:defRPr>
                <a:solidFill>
                  <a:schemeClr val="lt1"/>
                </a:solidFill>
              </a:defRPr>
            </a:lvl1pPr>
            <a:lvl2pPr marL="914400" lvl="1" indent="-342900" algn="l" rtl="0">
              <a:lnSpc>
                <a:spcPct val="90000"/>
              </a:lnSpc>
              <a:spcBef>
                <a:spcPts val="0"/>
              </a:spcBef>
              <a:spcAft>
                <a:spcPts val="0"/>
              </a:spcAft>
              <a:buClr>
                <a:schemeClr val="lt1"/>
              </a:buClr>
              <a:buSzPts val="1800"/>
              <a:buFont typeface="Arial"/>
              <a:buChar char="•"/>
              <a:defRPr>
                <a:solidFill>
                  <a:schemeClr val="lt1"/>
                </a:solidFill>
              </a:defRPr>
            </a:lvl2pPr>
            <a:lvl3pPr marL="1371600" lvl="2" indent="-317500" algn="l" rtl="0">
              <a:lnSpc>
                <a:spcPct val="90000"/>
              </a:lnSpc>
              <a:spcBef>
                <a:spcPts val="0"/>
              </a:spcBef>
              <a:spcAft>
                <a:spcPts val="0"/>
              </a:spcAft>
              <a:buClr>
                <a:schemeClr val="lt1"/>
              </a:buClr>
              <a:buSzPts val="1400"/>
              <a:buFont typeface="Arial"/>
              <a:buChar char="•"/>
              <a:defRPr>
                <a:solidFill>
                  <a:schemeClr val="lt1"/>
                </a:solidFill>
              </a:defRPr>
            </a:lvl3pPr>
            <a:lvl4pPr marL="1828800" lvl="3" indent="-317500" algn="l" rtl="0">
              <a:lnSpc>
                <a:spcPct val="90000"/>
              </a:lnSpc>
              <a:spcBef>
                <a:spcPts val="0"/>
              </a:spcBef>
              <a:spcAft>
                <a:spcPts val="0"/>
              </a:spcAft>
              <a:buClr>
                <a:schemeClr val="lt1"/>
              </a:buClr>
              <a:buSzPts val="1400"/>
              <a:buFont typeface="Arial"/>
              <a:buChar char="•"/>
              <a:defRPr>
                <a:solidFill>
                  <a:schemeClr val="lt1"/>
                </a:solidFill>
              </a:defRPr>
            </a:lvl4pPr>
            <a:lvl5pPr marL="2286000" lvl="4" indent="-317500" algn="l" rtl="0">
              <a:lnSpc>
                <a:spcPct val="90000"/>
              </a:lnSpc>
              <a:spcBef>
                <a:spcPts val="0"/>
              </a:spcBef>
              <a:spcAft>
                <a:spcPts val="0"/>
              </a:spcAft>
              <a:buClr>
                <a:schemeClr val="lt1"/>
              </a:buClr>
              <a:buSzPts val="1400"/>
              <a:buFont typeface="Arial"/>
              <a:buChar char="•"/>
              <a:defRPr>
                <a:solidFill>
                  <a:schemeClr val="l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222"/>
        <p:cNvGrpSpPr/>
        <p:nvPr/>
      </p:nvGrpSpPr>
      <p:grpSpPr>
        <a:xfrm>
          <a:off x="0" y="0"/>
          <a:ext cx="0" cy="0"/>
          <a:chOff x="0" y="0"/>
          <a:chExt cx="0" cy="0"/>
        </a:xfrm>
      </p:grpSpPr>
      <p:sp>
        <p:nvSpPr>
          <p:cNvPr id="4223" name="Google Shape;4223;p116"/>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rot="5400000">
            <a:off x="8016874" y="1028702"/>
            <a:ext cx="4387851"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body" idx="1"/>
          </p:nvPr>
        </p:nvSpPr>
        <p:spPr>
          <a:xfrm rot="5400000">
            <a:off x="2428874" y="-1612899"/>
            <a:ext cx="4387851" cy="80264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224"/>
        <p:cNvGrpSpPr/>
        <p:nvPr/>
      </p:nvGrpSpPr>
      <p:grpSpPr>
        <a:xfrm>
          <a:off x="0" y="0"/>
          <a:ext cx="0" cy="0"/>
          <a:chOff x="0" y="0"/>
          <a:chExt cx="0" cy="0"/>
        </a:xfrm>
      </p:grpSpPr>
      <p:sp>
        <p:nvSpPr>
          <p:cNvPr id="4225" name="Google Shape;4225;p117"/>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6" name="Google Shape;4226;p117"/>
          <p:cNvSpPr txBox="1">
            <a:spLocks noGrp="1"/>
          </p:cNvSpPr>
          <p:nvPr>
            <p:ph type="body" idx="1"/>
          </p:nvPr>
        </p:nvSpPr>
        <p:spPr>
          <a:xfrm>
            <a:off x="426423" y="991608"/>
            <a:ext cx="113397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227"/>
        <p:cNvGrpSpPr/>
        <p:nvPr/>
      </p:nvGrpSpPr>
      <p:grpSpPr>
        <a:xfrm>
          <a:off x="0" y="0"/>
          <a:ext cx="0" cy="0"/>
          <a:chOff x="0" y="0"/>
          <a:chExt cx="0" cy="0"/>
        </a:xfrm>
      </p:grpSpPr>
      <p:sp>
        <p:nvSpPr>
          <p:cNvPr id="4228" name="Google Shape;4228;p118"/>
          <p:cNvSpPr txBox="1">
            <a:spLocks noGrp="1"/>
          </p:cNvSpPr>
          <p:nvPr>
            <p:ph type="body" idx="1"/>
          </p:nvPr>
        </p:nvSpPr>
        <p:spPr>
          <a:xfrm>
            <a:off x="437318" y="2139703"/>
            <a:ext cx="11339700" cy="1223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300"/>
              <a:buNone/>
              <a:defRPr sz="25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800"/>
              <a:buNone/>
              <a:defRPr sz="2000">
                <a:solidFill>
                  <a:srgbClr val="000000"/>
                </a:solidFill>
              </a:defRPr>
            </a:lvl2pPr>
            <a:lvl3pPr marL="1371600" lvl="2" indent="-228600" algn="l" rtl="0">
              <a:lnSpc>
                <a:spcPct val="90000"/>
              </a:lnSpc>
              <a:spcBef>
                <a:spcPts val="1300"/>
              </a:spcBef>
              <a:spcAft>
                <a:spcPts val="0"/>
              </a:spcAft>
              <a:buClr>
                <a:srgbClr val="000000"/>
              </a:buClr>
              <a:buSzPts val="1800"/>
              <a:buNone/>
              <a:defRPr sz="20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29" name="Google Shape;4229;p118"/>
          <p:cNvSpPr txBox="1">
            <a:spLocks noGrp="1"/>
          </p:cNvSpPr>
          <p:nvPr>
            <p:ph type="title"/>
          </p:nvPr>
        </p:nvSpPr>
        <p:spPr>
          <a:xfrm>
            <a:off x="426424" y="302552"/>
            <a:ext cx="113358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230"/>
        <p:cNvGrpSpPr/>
        <p:nvPr/>
      </p:nvGrpSpPr>
      <p:grpSpPr>
        <a:xfrm>
          <a:off x="0" y="0"/>
          <a:ext cx="0" cy="0"/>
          <a:chOff x="0" y="0"/>
          <a:chExt cx="0" cy="0"/>
        </a:xfrm>
      </p:grpSpPr>
      <p:sp>
        <p:nvSpPr>
          <p:cNvPr id="4231" name="Google Shape;4231;p119"/>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2" name="Google Shape;4232;p119"/>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233" name="Google Shape;4233;p119"/>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234"/>
        <p:cNvGrpSpPr/>
        <p:nvPr/>
      </p:nvGrpSpPr>
      <p:grpSpPr>
        <a:xfrm>
          <a:off x="0" y="0"/>
          <a:ext cx="0" cy="0"/>
          <a:chOff x="0" y="0"/>
          <a:chExt cx="0" cy="0"/>
        </a:xfrm>
      </p:grpSpPr>
      <p:sp>
        <p:nvSpPr>
          <p:cNvPr id="4235" name="Google Shape;4235;p120"/>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6" name="Google Shape;4236;p120"/>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237" name="Google Shape;4237;p120"/>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38"/>
        <p:cNvGrpSpPr/>
        <p:nvPr/>
      </p:nvGrpSpPr>
      <p:grpSpPr>
        <a:xfrm>
          <a:off x="0" y="0"/>
          <a:ext cx="0" cy="0"/>
          <a:chOff x="0" y="0"/>
          <a:chExt cx="0" cy="0"/>
        </a:xfrm>
      </p:grpSpPr>
      <p:sp>
        <p:nvSpPr>
          <p:cNvPr id="4239" name="Google Shape;4239;p121"/>
          <p:cNvSpPr txBox="1">
            <a:spLocks noGrp="1"/>
          </p:cNvSpPr>
          <p:nvPr>
            <p:ph type="title"/>
          </p:nvPr>
        </p:nvSpPr>
        <p:spPr>
          <a:xfrm>
            <a:off x="426425" y="1202872"/>
            <a:ext cx="3632400" cy="1172400"/>
          </a:xfrm>
          <a:prstGeom prst="rect">
            <a:avLst/>
          </a:prstGeom>
          <a:noFill/>
          <a:ln>
            <a:noFill/>
          </a:ln>
        </p:spPr>
        <p:txBody>
          <a:bodyPr spcFirstLastPara="1" wrap="square" lIns="89625"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0" name="Google Shape;4240;p121"/>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_Title &amp; body slide">
  <p:cSld name="1_Title &amp; body slide">
    <p:spTree>
      <p:nvGrpSpPr>
        <p:cNvPr id="1" name="Shape 4241"/>
        <p:cNvGrpSpPr/>
        <p:nvPr/>
      </p:nvGrpSpPr>
      <p:grpSpPr>
        <a:xfrm>
          <a:off x="0" y="0"/>
          <a:ext cx="0" cy="0"/>
          <a:chOff x="0" y="0"/>
          <a:chExt cx="0" cy="0"/>
        </a:xfrm>
      </p:grpSpPr>
      <p:sp>
        <p:nvSpPr>
          <p:cNvPr id="4242" name="Google Shape;4242;p122"/>
          <p:cNvSpPr txBox="1">
            <a:spLocks noGrp="1"/>
          </p:cNvSpPr>
          <p:nvPr>
            <p:ph type="body" idx="1"/>
          </p:nvPr>
        </p:nvSpPr>
        <p:spPr>
          <a:xfrm>
            <a:off x="6096000" y="1601789"/>
            <a:ext cx="5681100" cy="1158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200"/>
              <a:buNone/>
              <a:defRPr sz="24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600"/>
              <a:buNone/>
              <a:defRPr sz="1800">
                <a:solidFill>
                  <a:srgbClr val="000000"/>
                </a:solidFill>
              </a:defRPr>
            </a:lvl2pPr>
            <a:lvl3pPr marL="1371600" lvl="2" indent="-228600" algn="l" rtl="0">
              <a:lnSpc>
                <a:spcPct val="90000"/>
              </a:lnSpc>
              <a:spcBef>
                <a:spcPts val="1300"/>
              </a:spcBef>
              <a:spcAft>
                <a:spcPts val="0"/>
              </a:spcAft>
              <a:buClr>
                <a:srgbClr val="000000"/>
              </a:buClr>
              <a:buSzPts val="1600"/>
              <a:buNone/>
              <a:defRPr sz="18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43" name="Google Shape;4243;p122"/>
          <p:cNvSpPr txBox="1">
            <a:spLocks noGrp="1"/>
          </p:cNvSpPr>
          <p:nvPr>
            <p:ph type="title"/>
          </p:nvPr>
        </p:nvSpPr>
        <p:spPr>
          <a:xfrm>
            <a:off x="426424" y="302552"/>
            <a:ext cx="113505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4" name="Google Shape;4244;p122"/>
          <p:cNvSpPr txBox="1">
            <a:spLocks noGrp="1"/>
          </p:cNvSpPr>
          <p:nvPr>
            <p:ph type="body" idx="2"/>
          </p:nvPr>
        </p:nvSpPr>
        <p:spPr>
          <a:xfrm>
            <a:off x="427038" y="1601789"/>
            <a:ext cx="4253100" cy="332400"/>
          </a:xfrm>
          <a:prstGeom prst="rect">
            <a:avLst/>
          </a:prstGeom>
          <a:noFill/>
          <a:ln>
            <a:noFill/>
          </a:ln>
        </p:spPr>
        <p:txBody>
          <a:bodyPr spcFirstLastPara="1" wrap="square" lIns="143425" tIns="0" rIns="0" bIns="0" anchor="t" anchorCtr="0"/>
          <a:lstStyle>
            <a:lvl1pPr marL="457200" lvl="0" indent="-228600" algn="l" rtl="0">
              <a:lnSpc>
                <a:spcPct val="90000"/>
              </a:lnSpc>
              <a:spcBef>
                <a:spcPts val="0"/>
              </a:spcBef>
              <a:spcAft>
                <a:spcPts val="0"/>
              </a:spcAft>
              <a:buClr>
                <a:schemeClr val="dk2"/>
              </a:buClr>
              <a:buSzPts val="2200"/>
              <a:buNone/>
              <a:defRPr sz="2400">
                <a:solidFill>
                  <a:schemeClr val="dk2"/>
                </a:solidFill>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_Title &amp; body slide">
  <p:cSld name="2_Title &amp; body slide">
    <p:spTree>
      <p:nvGrpSpPr>
        <p:cNvPr id="1" name="Shape 4245"/>
        <p:cNvGrpSpPr/>
        <p:nvPr/>
      </p:nvGrpSpPr>
      <p:grpSpPr>
        <a:xfrm>
          <a:off x="0" y="0"/>
          <a:ext cx="0" cy="0"/>
          <a:chOff x="0" y="0"/>
          <a:chExt cx="0" cy="0"/>
        </a:xfrm>
      </p:grpSpPr>
      <p:sp>
        <p:nvSpPr>
          <p:cNvPr id="4246" name="Google Shape;4246;p123"/>
          <p:cNvSpPr txBox="1">
            <a:spLocks noGrp="1"/>
          </p:cNvSpPr>
          <p:nvPr>
            <p:ph type="body" idx="1"/>
          </p:nvPr>
        </p:nvSpPr>
        <p:spPr>
          <a:xfrm>
            <a:off x="6096000" y="1601789"/>
            <a:ext cx="5681100" cy="1158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200"/>
              <a:buNone/>
              <a:defRPr sz="24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600"/>
              <a:buNone/>
              <a:defRPr sz="1800">
                <a:solidFill>
                  <a:srgbClr val="000000"/>
                </a:solidFill>
              </a:defRPr>
            </a:lvl2pPr>
            <a:lvl3pPr marL="1371600" lvl="2" indent="-228600" algn="l" rtl="0">
              <a:lnSpc>
                <a:spcPct val="90000"/>
              </a:lnSpc>
              <a:spcBef>
                <a:spcPts val="1300"/>
              </a:spcBef>
              <a:spcAft>
                <a:spcPts val="0"/>
              </a:spcAft>
              <a:buClr>
                <a:srgbClr val="000000"/>
              </a:buClr>
              <a:buSzPts val="1600"/>
              <a:buNone/>
              <a:defRPr sz="18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47" name="Google Shape;4247;p123"/>
          <p:cNvSpPr txBox="1">
            <a:spLocks noGrp="1"/>
          </p:cNvSpPr>
          <p:nvPr>
            <p:ph type="title"/>
          </p:nvPr>
        </p:nvSpPr>
        <p:spPr>
          <a:xfrm>
            <a:off x="426424" y="302552"/>
            <a:ext cx="113505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8" name="Google Shape;4248;p123"/>
          <p:cNvSpPr txBox="1">
            <a:spLocks noGrp="1"/>
          </p:cNvSpPr>
          <p:nvPr>
            <p:ph type="body" idx="2"/>
          </p:nvPr>
        </p:nvSpPr>
        <p:spPr>
          <a:xfrm>
            <a:off x="426423" y="991608"/>
            <a:ext cx="113397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_Title &amp; body slide (with bullets)">
  <p:cSld name="1_Title &amp; body slide (with bullets)">
    <p:spTree>
      <p:nvGrpSpPr>
        <p:cNvPr id="1" name="Shape 4249"/>
        <p:cNvGrpSpPr/>
        <p:nvPr/>
      </p:nvGrpSpPr>
      <p:grpSpPr>
        <a:xfrm>
          <a:off x="0" y="0"/>
          <a:ext cx="0" cy="0"/>
          <a:chOff x="0" y="0"/>
          <a:chExt cx="0" cy="0"/>
        </a:xfrm>
      </p:grpSpPr>
      <p:sp>
        <p:nvSpPr>
          <p:cNvPr id="4250" name="Google Shape;4250;p124"/>
          <p:cNvSpPr txBox="1">
            <a:spLocks noGrp="1"/>
          </p:cNvSpPr>
          <p:nvPr>
            <p:ph type="title"/>
          </p:nvPr>
        </p:nvSpPr>
        <p:spPr>
          <a:xfrm>
            <a:off x="426425" y="302551"/>
            <a:ext cx="75864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1" name="Google Shape;4251;p124"/>
          <p:cNvSpPr txBox="1">
            <a:spLocks noGrp="1"/>
          </p:cNvSpPr>
          <p:nvPr>
            <p:ph type="body" idx="1"/>
          </p:nvPr>
        </p:nvSpPr>
        <p:spPr>
          <a:xfrm>
            <a:off x="426423" y="991608"/>
            <a:ext cx="75888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52" name="Google Shape;4252;p124"/>
          <p:cNvSpPr txBox="1">
            <a:spLocks noGrp="1"/>
          </p:cNvSpPr>
          <p:nvPr>
            <p:ph type="body" idx="2"/>
          </p:nvPr>
        </p:nvSpPr>
        <p:spPr>
          <a:xfrm>
            <a:off x="426424" y="2145841"/>
            <a:ext cx="7586400" cy="829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chemeClr val="dk2"/>
              </a:buClr>
              <a:buSzPts val="1600"/>
              <a:buNone/>
              <a:defRPr sz="1800" b="0" i="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1000"/>
              </a:spcBef>
              <a:spcAft>
                <a:spcPts val="0"/>
              </a:spcAft>
              <a:buClr>
                <a:srgbClr val="000000"/>
              </a:buClr>
              <a:buSzPts val="1400"/>
              <a:buNone/>
              <a:defRPr sz="1600">
                <a:solidFill>
                  <a:srgbClr val="000000"/>
                </a:solidFill>
              </a:defRPr>
            </a:lvl2pPr>
            <a:lvl3pPr marL="1371600" lvl="2" indent="-228600" algn="l" rtl="0">
              <a:lnSpc>
                <a:spcPct val="90000"/>
              </a:lnSpc>
              <a:spcBef>
                <a:spcPts val="50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253"/>
        <p:cNvGrpSpPr/>
        <p:nvPr/>
      </p:nvGrpSpPr>
      <p:grpSpPr>
        <a:xfrm>
          <a:off x="0" y="0"/>
          <a:ext cx="0" cy="0"/>
          <a:chOff x="0" y="0"/>
          <a:chExt cx="0" cy="0"/>
        </a:xfrm>
      </p:grpSpPr>
      <p:sp>
        <p:nvSpPr>
          <p:cNvPr id="4254" name="Google Shape;4254;p125"/>
          <p:cNvSpPr>
            <a:spLocks noGrp="1"/>
          </p:cNvSpPr>
          <p:nvPr>
            <p:ph type="clipArt" idx="2"/>
          </p:nvPr>
        </p:nvSpPr>
        <p:spPr>
          <a:xfrm>
            <a:off x="5982392" y="2145841"/>
            <a:ext cx="5780100" cy="3756600"/>
          </a:xfrm>
          <a:prstGeom prst="rect">
            <a:avLst/>
          </a:prstGeom>
          <a:noFill/>
          <a:ln>
            <a:noFill/>
          </a:ln>
        </p:spPr>
        <p:txBody>
          <a:bodyPr spcFirstLastPara="1" wrap="square" lIns="89625"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55" name="Google Shape;4255;p125"/>
          <p:cNvSpPr txBox="1">
            <a:spLocks noGrp="1"/>
          </p:cNvSpPr>
          <p:nvPr>
            <p:ph type="body" idx="1"/>
          </p:nvPr>
        </p:nvSpPr>
        <p:spPr>
          <a:xfrm>
            <a:off x="426424" y="2145842"/>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56" name="Google Shape;4256;p125"/>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4257"/>
        <p:cNvGrpSpPr/>
        <p:nvPr/>
      </p:nvGrpSpPr>
      <p:grpSpPr>
        <a:xfrm>
          <a:off x="0" y="0"/>
          <a:ext cx="0" cy="0"/>
          <a:chOff x="0" y="0"/>
          <a:chExt cx="0" cy="0"/>
        </a:xfrm>
      </p:grpSpPr>
      <p:sp>
        <p:nvSpPr>
          <p:cNvPr id="4258" name="Google Shape;4258;p126"/>
          <p:cNvSpPr/>
          <p:nvPr/>
        </p:nvSpPr>
        <p:spPr>
          <a:xfrm>
            <a:off x="426425" y="1599723"/>
            <a:ext cx="36324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59" name="Google Shape;4259;p126"/>
          <p:cNvSpPr txBox="1">
            <a:spLocks noGrp="1"/>
          </p:cNvSpPr>
          <p:nvPr>
            <p:ph type="body" idx="1"/>
          </p:nvPr>
        </p:nvSpPr>
        <p:spPr>
          <a:xfrm>
            <a:off x="897219"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0" name="Google Shape;4260;p126"/>
          <p:cNvSpPr/>
          <p:nvPr/>
        </p:nvSpPr>
        <p:spPr>
          <a:xfrm>
            <a:off x="4281363" y="1599723"/>
            <a:ext cx="36231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61" name="Google Shape;4261;p126"/>
          <p:cNvSpPr/>
          <p:nvPr/>
        </p:nvSpPr>
        <p:spPr>
          <a:xfrm>
            <a:off x="8126966" y="1599723"/>
            <a:ext cx="36354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62" name="Google Shape;4262;p126"/>
          <p:cNvSpPr txBox="1">
            <a:spLocks noGrp="1"/>
          </p:cNvSpPr>
          <p:nvPr>
            <p:ph type="body" idx="2"/>
          </p:nvPr>
        </p:nvSpPr>
        <p:spPr>
          <a:xfrm>
            <a:off x="4746694"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3" name="Google Shape;4263;p126"/>
          <p:cNvSpPr txBox="1">
            <a:spLocks noGrp="1"/>
          </p:cNvSpPr>
          <p:nvPr>
            <p:ph type="body" idx="3"/>
          </p:nvPr>
        </p:nvSpPr>
        <p:spPr>
          <a:xfrm>
            <a:off x="8598490"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4" name="Google Shape;4264;p126"/>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65" name="Google Shape;4265;p126"/>
          <p:cNvSpPr txBox="1">
            <a:spLocks noGrp="1"/>
          </p:cNvSpPr>
          <p:nvPr>
            <p:ph type="body" idx="4"/>
          </p:nvPr>
        </p:nvSpPr>
        <p:spPr>
          <a:xfrm>
            <a:off x="426425" y="4927922"/>
            <a:ext cx="36279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6" name="Google Shape;4266;p126"/>
          <p:cNvSpPr txBox="1">
            <a:spLocks noGrp="1"/>
          </p:cNvSpPr>
          <p:nvPr>
            <p:ph type="body" idx="5"/>
          </p:nvPr>
        </p:nvSpPr>
        <p:spPr>
          <a:xfrm>
            <a:off x="4281363"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7" name="Google Shape;4267;p126"/>
          <p:cNvSpPr txBox="1">
            <a:spLocks noGrp="1"/>
          </p:cNvSpPr>
          <p:nvPr>
            <p:ph type="body" idx="6"/>
          </p:nvPr>
        </p:nvSpPr>
        <p:spPr>
          <a:xfrm>
            <a:off x="8126963" y="4927922"/>
            <a:ext cx="36354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4268"/>
        <p:cNvGrpSpPr/>
        <p:nvPr/>
      </p:nvGrpSpPr>
      <p:grpSpPr>
        <a:xfrm>
          <a:off x="0" y="0"/>
          <a:ext cx="0" cy="0"/>
          <a:chOff x="0" y="0"/>
          <a:chExt cx="0" cy="0"/>
        </a:xfrm>
      </p:grpSpPr>
      <p:sp>
        <p:nvSpPr>
          <p:cNvPr id="4269" name="Google Shape;4269;p127"/>
          <p:cNvSpPr/>
          <p:nvPr/>
        </p:nvSpPr>
        <p:spPr>
          <a:xfrm>
            <a:off x="9109047"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0" name="Google Shape;4270;p127"/>
          <p:cNvSpPr/>
          <p:nvPr/>
        </p:nvSpPr>
        <p:spPr>
          <a:xfrm>
            <a:off x="6214840"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1" name="Google Shape;4271;p127"/>
          <p:cNvSpPr/>
          <p:nvPr/>
        </p:nvSpPr>
        <p:spPr>
          <a:xfrm>
            <a:off x="3320634"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2" name="Google Shape;4272;p127"/>
          <p:cNvSpPr/>
          <p:nvPr/>
        </p:nvSpPr>
        <p:spPr>
          <a:xfrm>
            <a:off x="426426"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3" name="Google Shape;4273;p127"/>
          <p:cNvSpPr txBox="1">
            <a:spLocks noGrp="1"/>
          </p:cNvSpPr>
          <p:nvPr>
            <p:ph type="title"/>
          </p:nvPr>
        </p:nvSpPr>
        <p:spPr>
          <a:xfrm>
            <a:off x="426424" y="435824"/>
            <a:ext cx="11335800" cy="7440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74" name="Google Shape;4274;p127"/>
          <p:cNvSpPr txBox="1">
            <a:spLocks noGrp="1"/>
          </p:cNvSpPr>
          <p:nvPr>
            <p:ph type="body" idx="1"/>
          </p:nvPr>
        </p:nvSpPr>
        <p:spPr>
          <a:xfrm>
            <a:off x="966752" y="2135537"/>
            <a:ext cx="15729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5" name="Google Shape;4275;p127"/>
          <p:cNvSpPr txBox="1">
            <a:spLocks noGrp="1"/>
          </p:cNvSpPr>
          <p:nvPr>
            <p:ph type="body" idx="2"/>
          </p:nvPr>
        </p:nvSpPr>
        <p:spPr>
          <a:xfrm>
            <a:off x="3849259"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6" name="Google Shape;4276;p127"/>
          <p:cNvSpPr txBox="1">
            <a:spLocks noGrp="1"/>
          </p:cNvSpPr>
          <p:nvPr>
            <p:ph type="body" idx="3"/>
          </p:nvPr>
        </p:nvSpPr>
        <p:spPr>
          <a:xfrm>
            <a:off x="426426"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7" name="Google Shape;4277;p127"/>
          <p:cNvSpPr txBox="1">
            <a:spLocks noGrp="1"/>
          </p:cNvSpPr>
          <p:nvPr>
            <p:ph type="body" idx="4"/>
          </p:nvPr>
        </p:nvSpPr>
        <p:spPr>
          <a:xfrm>
            <a:off x="3320634"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8" name="Google Shape;4278;p127"/>
          <p:cNvSpPr txBox="1">
            <a:spLocks noGrp="1"/>
          </p:cNvSpPr>
          <p:nvPr>
            <p:ph type="body" idx="5"/>
          </p:nvPr>
        </p:nvSpPr>
        <p:spPr>
          <a:xfrm>
            <a:off x="6214840"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9" name="Google Shape;4279;p127"/>
          <p:cNvSpPr txBox="1">
            <a:spLocks noGrp="1"/>
          </p:cNvSpPr>
          <p:nvPr>
            <p:ph type="body" idx="6"/>
          </p:nvPr>
        </p:nvSpPr>
        <p:spPr>
          <a:xfrm>
            <a:off x="6743466"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80" name="Google Shape;4280;p127"/>
          <p:cNvSpPr txBox="1">
            <a:spLocks noGrp="1"/>
          </p:cNvSpPr>
          <p:nvPr>
            <p:ph type="body" idx="7"/>
          </p:nvPr>
        </p:nvSpPr>
        <p:spPr>
          <a:xfrm>
            <a:off x="9637673"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81" name="Google Shape;4281;p127"/>
          <p:cNvSpPr txBox="1">
            <a:spLocks noGrp="1"/>
          </p:cNvSpPr>
          <p:nvPr>
            <p:ph type="body" idx="8"/>
          </p:nvPr>
        </p:nvSpPr>
        <p:spPr>
          <a:xfrm>
            <a:off x="9109047"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282"/>
        <p:cNvGrpSpPr/>
        <p:nvPr/>
      </p:nvGrpSpPr>
      <p:grpSpPr>
        <a:xfrm>
          <a:off x="0" y="0"/>
          <a:ext cx="0" cy="0"/>
          <a:chOff x="0" y="0"/>
          <a:chExt cx="0" cy="0"/>
        </a:xfrm>
      </p:grpSpPr>
      <p:sp>
        <p:nvSpPr>
          <p:cNvPr id="4283" name="Google Shape;4283;p128"/>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284"/>
        <p:cNvGrpSpPr/>
        <p:nvPr/>
      </p:nvGrpSpPr>
      <p:grpSpPr>
        <a:xfrm>
          <a:off x="0" y="0"/>
          <a:ext cx="0" cy="0"/>
          <a:chOff x="0" y="0"/>
          <a:chExt cx="0" cy="0"/>
        </a:xfrm>
      </p:grpSpPr>
      <p:sp>
        <p:nvSpPr>
          <p:cNvPr id="4285" name="Google Shape;4285;p129"/>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286"/>
        <p:cNvGrpSpPr/>
        <p:nvPr/>
      </p:nvGrpSpPr>
      <p:grpSpPr>
        <a:xfrm>
          <a:off x="0" y="0"/>
          <a:ext cx="0" cy="0"/>
          <a:chOff x="0" y="0"/>
          <a:chExt cx="0" cy="0"/>
        </a:xfrm>
      </p:grpSpPr>
      <p:sp>
        <p:nvSpPr>
          <p:cNvPr id="4287" name="Google Shape;4287;p130"/>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288"/>
        <p:cNvGrpSpPr/>
        <p:nvPr/>
      </p:nvGrpSpPr>
      <p:grpSpPr>
        <a:xfrm>
          <a:off x="0" y="0"/>
          <a:ext cx="0" cy="0"/>
          <a:chOff x="0" y="0"/>
          <a:chExt cx="0" cy="0"/>
        </a:xfrm>
      </p:grpSpPr>
      <p:sp>
        <p:nvSpPr>
          <p:cNvPr id="4289" name="Google Shape;4289;p131"/>
          <p:cNvSpPr txBox="1">
            <a:spLocks noGrp="1"/>
          </p:cNvSpPr>
          <p:nvPr>
            <p:ph type="title"/>
          </p:nvPr>
        </p:nvSpPr>
        <p:spPr>
          <a:xfrm>
            <a:off x="1515035" y="3429000"/>
            <a:ext cx="9153000" cy="2029800"/>
          </a:xfrm>
          <a:prstGeom prst="rect">
            <a:avLst/>
          </a:prstGeom>
          <a:noFill/>
          <a:ln>
            <a:noFill/>
          </a:ln>
        </p:spPr>
        <p:txBody>
          <a:bodyPr spcFirstLastPara="1" wrap="square" lIns="0" tIns="0" rIns="0" bIns="0" anchor="t" anchorCtr="0"/>
          <a:lstStyle>
            <a:lvl1pPr lvl="0" algn="ctr"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90"/>
        <p:cNvGrpSpPr/>
        <p:nvPr/>
      </p:nvGrpSpPr>
      <p:grpSpPr>
        <a:xfrm>
          <a:off x="0" y="0"/>
          <a:ext cx="0" cy="0"/>
          <a:chOff x="0" y="0"/>
          <a:chExt cx="0" cy="0"/>
        </a:xfrm>
      </p:grpSpPr>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291"/>
        <p:cNvGrpSpPr/>
        <p:nvPr/>
      </p:nvGrpSpPr>
      <p:grpSpPr>
        <a:xfrm>
          <a:off x="0" y="0"/>
          <a:ext cx="0" cy="0"/>
          <a:chOff x="0" y="0"/>
          <a:chExt cx="0" cy="0"/>
        </a:xfrm>
      </p:grpSpPr>
      <p:sp>
        <p:nvSpPr>
          <p:cNvPr id="4292" name="Google Shape;4292;p133"/>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93" name="Google Shape;4293;p133"/>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294" name="Google Shape;4294;p133"/>
          <p:cNvPicPr preferRelativeResize="0"/>
          <p:nvPr/>
        </p:nvPicPr>
        <p:blipFill rotWithShape="1">
          <a:blip r:embed="rId2">
            <a:alphaModFix/>
          </a:blip>
          <a:srcRect/>
          <a:stretch/>
        </p:blipFill>
        <p:spPr>
          <a:xfrm>
            <a:off x="429545"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295"/>
        <p:cNvGrpSpPr/>
        <p:nvPr/>
      </p:nvGrpSpPr>
      <p:grpSpPr>
        <a:xfrm>
          <a:off x="0" y="0"/>
          <a:ext cx="0" cy="0"/>
          <a:chOff x="0" y="0"/>
          <a:chExt cx="0" cy="0"/>
        </a:xfrm>
      </p:grpSpPr>
      <p:sp>
        <p:nvSpPr>
          <p:cNvPr id="4296" name="Google Shape;4296;p134"/>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97" name="Google Shape;4297;p134"/>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298" name="Google Shape;4298;p134"/>
          <p:cNvPicPr preferRelativeResize="0"/>
          <p:nvPr/>
        </p:nvPicPr>
        <p:blipFill rotWithShape="1">
          <a:blip r:embed="rId2">
            <a:alphaModFix/>
          </a:blip>
          <a:srcRect/>
          <a:stretch/>
        </p:blipFill>
        <p:spPr>
          <a:xfrm>
            <a:off x="428682"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05"/>
        <p:cNvGrpSpPr/>
        <p:nvPr/>
      </p:nvGrpSpPr>
      <p:grpSpPr>
        <a:xfrm>
          <a:off x="0" y="0"/>
          <a:ext cx="0" cy="0"/>
          <a:chOff x="0" y="0"/>
          <a:chExt cx="0" cy="0"/>
        </a:xfrm>
      </p:grpSpPr>
      <p:sp>
        <p:nvSpPr>
          <p:cNvPr id="4306" name="Google Shape;4306;p136"/>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07" name="Google Shape;4307;p136"/>
          <p:cNvSpPr txBox="1">
            <a:spLocks noGrp="1"/>
          </p:cNvSpPr>
          <p:nvPr>
            <p:ph type="body" idx="1"/>
          </p:nvPr>
        </p:nvSpPr>
        <p:spPr>
          <a:xfrm>
            <a:off x="838200" y="1825625"/>
            <a:ext cx="10515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08" name="Google Shape;4308;p136"/>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09" name="Google Shape;4309;p136"/>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0" name="Google Shape;4310;p136"/>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11"/>
        <p:cNvGrpSpPr/>
        <p:nvPr/>
      </p:nvGrpSpPr>
      <p:grpSpPr>
        <a:xfrm>
          <a:off x="0" y="0"/>
          <a:ext cx="0" cy="0"/>
          <a:chOff x="0" y="0"/>
          <a:chExt cx="0" cy="0"/>
        </a:xfrm>
      </p:grpSpPr>
      <p:sp>
        <p:nvSpPr>
          <p:cNvPr id="4312" name="Google Shape;4312;p137"/>
          <p:cNvSpPr txBox="1">
            <a:spLocks noGrp="1"/>
          </p:cNvSpPr>
          <p:nvPr>
            <p:ph type="ctrTitle"/>
          </p:nvPr>
        </p:nvSpPr>
        <p:spPr>
          <a:xfrm>
            <a:off x="1524001" y="1122363"/>
            <a:ext cx="9144000" cy="2387700"/>
          </a:xfrm>
          <a:prstGeom prst="rect">
            <a:avLst/>
          </a:prstGeom>
          <a:noFill/>
          <a:ln>
            <a:noFill/>
          </a:ln>
        </p:spPr>
        <p:txBody>
          <a:bodyPr spcFirstLastPara="1" wrap="square" lIns="89625" tIns="44800" rIns="89625" bIns="448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3" name="Google Shape;4313;p137"/>
          <p:cNvSpPr txBox="1">
            <a:spLocks noGrp="1"/>
          </p:cNvSpPr>
          <p:nvPr>
            <p:ph type="subTitle" idx="1"/>
          </p:nvPr>
        </p:nvSpPr>
        <p:spPr>
          <a:xfrm>
            <a:off x="1524001" y="3602038"/>
            <a:ext cx="9144000" cy="1655700"/>
          </a:xfrm>
          <a:prstGeom prst="rect">
            <a:avLst/>
          </a:prstGeom>
          <a:noFill/>
          <a:ln>
            <a:noFill/>
          </a:ln>
        </p:spPr>
        <p:txBody>
          <a:bodyPr spcFirstLastPara="1" wrap="square" lIns="89625" tIns="44800" rIns="89625" bIns="448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314" name="Google Shape;4314;p137"/>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5" name="Google Shape;4315;p137"/>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6" name="Google Shape;4316;p137"/>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5"/>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83" name="Google Shape;83;p15"/>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17"/>
        <p:cNvGrpSpPr/>
        <p:nvPr/>
      </p:nvGrpSpPr>
      <p:grpSpPr>
        <a:xfrm>
          <a:off x="0" y="0"/>
          <a:ext cx="0" cy="0"/>
          <a:chOff x="0" y="0"/>
          <a:chExt cx="0" cy="0"/>
        </a:xfrm>
      </p:grpSpPr>
      <p:sp>
        <p:nvSpPr>
          <p:cNvPr id="4318" name="Google Shape;4318;p138"/>
          <p:cNvSpPr txBox="1">
            <a:spLocks noGrp="1"/>
          </p:cNvSpPr>
          <p:nvPr>
            <p:ph type="title"/>
          </p:nvPr>
        </p:nvSpPr>
        <p:spPr>
          <a:xfrm>
            <a:off x="831850" y="1709739"/>
            <a:ext cx="10515600" cy="28527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9" name="Google Shape;4319;p138"/>
          <p:cNvSpPr txBox="1">
            <a:spLocks noGrp="1"/>
          </p:cNvSpPr>
          <p:nvPr>
            <p:ph type="body" idx="1"/>
          </p:nvPr>
        </p:nvSpPr>
        <p:spPr>
          <a:xfrm>
            <a:off x="831850" y="4589464"/>
            <a:ext cx="10515600" cy="15000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20" name="Google Shape;4320;p138"/>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1" name="Google Shape;4321;p138"/>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2" name="Google Shape;4322;p138"/>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23"/>
        <p:cNvGrpSpPr/>
        <p:nvPr/>
      </p:nvGrpSpPr>
      <p:grpSpPr>
        <a:xfrm>
          <a:off x="0" y="0"/>
          <a:ext cx="0" cy="0"/>
          <a:chOff x="0" y="0"/>
          <a:chExt cx="0" cy="0"/>
        </a:xfrm>
      </p:grpSpPr>
      <p:sp>
        <p:nvSpPr>
          <p:cNvPr id="4324" name="Google Shape;4324;p139"/>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25" name="Google Shape;4325;p139"/>
          <p:cNvSpPr txBox="1">
            <a:spLocks noGrp="1"/>
          </p:cNvSpPr>
          <p:nvPr>
            <p:ph type="body" idx="1"/>
          </p:nvPr>
        </p:nvSpPr>
        <p:spPr>
          <a:xfrm>
            <a:off x="838200" y="1825625"/>
            <a:ext cx="5181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6" name="Google Shape;4326;p139"/>
          <p:cNvSpPr txBox="1">
            <a:spLocks noGrp="1"/>
          </p:cNvSpPr>
          <p:nvPr>
            <p:ph type="body" idx="2"/>
          </p:nvPr>
        </p:nvSpPr>
        <p:spPr>
          <a:xfrm>
            <a:off x="6172199" y="1825625"/>
            <a:ext cx="5181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7" name="Google Shape;4327;p139"/>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8" name="Google Shape;4328;p139"/>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9" name="Google Shape;4329;p139"/>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30"/>
        <p:cNvGrpSpPr/>
        <p:nvPr/>
      </p:nvGrpSpPr>
      <p:grpSpPr>
        <a:xfrm>
          <a:off x="0" y="0"/>
          <a:ext cx="0" cy="0"/>
          <a:chOff x="0" y="0"/>
          <a:chExt cx="0" cy="0"/>
        </a:xfrm>
      </p:grpSpPr>
      <p:sp>
        <p:nvSpPr>
          <p:cNvPr id="4331" name="Google Shape;4331;p140"/>
          <p:cNvSpPr txBox="1">
            <a:spLocks noGrp="1"/>
          </p:cNvSpPr>
          <p:nvPr>
            <p:ph type="title"/>
          </p:nvPr>
        </p:nvSpPr>
        <p:spPr>
          <a:xfrm>
            <a:off x="839787"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32" name="Google Shape;4332;p140"/>
          <p:cNvSpPr txBox="1">
            <a:spLocks noGrp="1"/>
          </p:cNvSpPr>
          <p:nvPr>
            <p:ph type="body" idx="1"/>
          </p:nvPr>
        </p:nvSpPr>
        <p:spPr>
          <a:xfrm>
            <a:off x="839789" y="1681163"/>
            <a:ext cx="5157600" cy="823800"/>
          </a:xfrm>
          <a:prstGeom prst="rect">
            <a:avLst/>
          </a:prstGeom>
          <a:noFill/>
          <a:ln>
            <a:noFill/>
          </a:ln>
        </p:spPr>
        <p:txBody>
          <a:bodyPr spcFirstLastPara="1" wrap="square" lIns="89625" tIns="44800" rIns="89625" bIns="448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33" name="Google Shape;4333;p140"/>
          <p:cNvSpPr txBox="1">
            <a:spLocks noGrp="1"/>
          </p:cNvSpPr>
          <p:nvPr>
            <p:ph type="body" idx="2"/>
          </p:nvPr>
        </p:nvSpPr>
        <p:spPr>
          <a:xfrm>
            <a:off x="839789" y="2505074"/>
            <a:ext cx="5157600" cy="3684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4" name="Google Shape;4334;p140"/>
          <p:cNvSpPr txBox="1">
            <a:spLocks noGrp="1"/>
          </p:cNvSpPr>
          <p:nvPr>
            <p:ph type="body" idx="3"/>
          </p:nvPr>
        </p:nvSpPr>
        <p:spPr>
          <a:xfrm>
            <a:off x="6172199" y="1681163"/>
            <a:ext cx="5183400" cy="823800"/>
          </a:xfrm>
          <a:prstGeom prst="rect">
            <a:avLst/>
          </a:prstGeom>
          <a:noFill/>
          <a:ln>
            <a:noFill/>
          </a:ln>
        </p:spPr>
        <p:txBody>
          <a:bodyPr spcFirstLastPara="1" wrap="square" lIns="89625" tIns="44800" rIns="89625" bIns="448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35" name="Google Shape;4335;p140"/>
          <p:cNvSpPr txBox="1">
            <a:spLocks noGrp="1"/>
          </p:cNvSpPr>
          <p:nvPr>
            <p:ph type="body" idx="4"/>
          </p:nvPr>
        </p:nvSpPr>
        <p:spPr>
          <a:xfrm>
            <a:off x="6172199" y="2505074"/>
            <a:ext cx="5183400" cy="3684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6" name="Google Shape;4336;p140"/>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37" name="Google Shape;4337;p140"/>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38" name="Google Shape;4338;p140"/>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39"/>
        <p:cNvGrpSpPr/>
        <p:nvPr/>
      </p:nvGrpSpPr>
      <p:grpSpPr>
        <a:xfrm>
          <a:off x="0" y="0"/>
          <a:ext cx="0" cy="0"/>
          <a:chOff x="0" y="0"/>
          <a:chExt cx="0" cy="0"/>
        </a:xfrm>
      </p:grpSpPr>
      <p:sp>
        <p:nvSpPr>
          <p:cNvPr id="4340" name="Google Shape;4340;p141"/>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1" name="Google Shape;4341;p141"/>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2" name="Google Shape;4342;p141"/>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3" name="Google Shape;4343;p141"/>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44"/>
        <p:cNvGrpSpPr/>
        <p:nvPr/>
      </p:nvGrpSpPr>
      <p:grpSpPr>
        <a:xfrm>
          <a:off x="0" y="0"/>
          <a:ext cx="0" cy="0"/>
          <a:chOff x="0" y="0"/>
          <a:chExt cx="0" cy="0"/>
        </a:xfrm>
      </p:grpSpPr>
      <p:sp>
        <p:nvSpPr>
          <p:cNvPr id="4345" name="Google Shape;4345;p142"/>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6" name="Google Shape;4346;p142"/>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7" name="Google Shape;4347;p142"/>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48"/>
        <p:cNvGrpSpPr/>
        <p:nvPr/>
      </p:nvGrpSpPr>
      <p:grpSpPr>
        <a:xfrm>
          <a:off x="0" y="0"/>
          <a:ext cx="0" cy="0"/>
          <a:chOff x="0" y="0"/>
          <a:chExt cx="0" cy="0"/>
        </a:xfrm>
      </p:grpSpPr>
      <p:sp>
        <p:nvSpPr>
          <p:cNvPr id="4349" name="Google Shape;4349;p143"/>
          <p:cNvSpPr txBox="1">
            <a:spLocks noGrp="1"/>
          </p:cNvSpPr>
          <p:nvPr>
            <p:ph type="title"/>
          </p:nvPr>
        </p:nvSpPr>
        <p:spPr>
          <a:xfrm>
            <a:off x="839789" y="457200"/>
            <a:ext cx="3932100" cy="16002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0" name="Google Shape;4350;p143"/>
          <p:cNvSpPr txBox="1">
            <a:spLocks noGrp="1"/>
          </p:cNvSpPr>
          <p:nvPr>
            <p:ph type="body" idx="1"/>
          </p:nvPr>
        </p:nvSpPr>
        <p:spPr>
          <a:xfrm>
            <a:off x="5183188" y="987426"/>
            <a:ext cx="6172200" cy="4873800"/>
          </a:xfrm>
          <a:prstGeom prst="rect">
            <a:avLst/>
          </a:prstGeom>
          <a:noFill/>
          <a:ln>
            <a:noFill/>
          </a:ln>
        </p:spPr>
        <p:txBody>
          <a:bodyPr spcFirstLastPara="1" wrap="square" lIns="89625" tIns="44800" rIns="89625" bIns="448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351" name="Google Shape;4351;p143"/>
          <p:cNvSpPr txBox="1">
            <a:spLocks noGrp="1"/>
          </p:cNvSpPr>
          <p:nvPr>
            <p:ph type="body" idx="2"/>
          </p:nvPr>
        </p:nvSpPr>
        <p:spPr>
          <a:xfrm>
            <a:off x="839789" y="2057400"/>
            <a:ext cx="3932100" cy="38115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352" name="Google Shape;4352;p143"/>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53" name="Google Shape;4353;p143"/>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54" name="Google Shape;4354;p143"/>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55"/>
        <p:cNvGrpSpPr/>
        <p:nvPr/>
      </p:nvGrpSpPr>
      <p:grpSpPr>
        <a:xfrm>
          <a:off x="0" y="0"/>
          <a:ext cx="0" cy="0"/>
          <a:chOff x="0" y="0"/>
          <a:chExt cx="0" cy="0"/>
        </a:xfrm>
      </p:grpSpPr>
      <p:sp>
        <p:nvSpPr>
          <p:cNvPr id="4356" name="Google Shape;4356;p144"/>
          <p:cNvSpPr txBox="1">
            <a:spLocks noGrp="1"/>
          </p:cNvSpPr>
          <p:nvPr>
            <p:ph type="title"/>
          </p:nvPr>
        </p:nvSpPr>
        <p:spPr>
          <a:xfrm>
            <a:off x="839789" y="457200"/>
            <a:ext cx="3932100" cy="16002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7" name="Google Shape;4357;p144"/>
          <p:cNvSpPr>
            <a:spLocks noGrp="1"/>
          </p:cNvSpPr>
          <p:nvPr>
            <p:ph type="pic" idx="2"/>
          </p:nvPr>
        </p:nvSpPr>
        <p:spPr>
          <a:xfrm>
            <a:off x="5183188" y="987426"/>
            <a:ext cx="6172200" cy="4873800"/>
          </a:xfrm>
          <a:prstGeom prst="rect">
            <a:avLst/>
          </a:prstGeom>
          <a:noFill/>
          <a:ln>
            <a:noFill/>
          </a:ln>
        </p:spPr>
        <p:txBody>
          <a:bodyPr spcFirstLastPara="1" wrap="square" lIns="89625" tIns="44800" rIns="89625" bIns="448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58" name="Google Shape;4358;p144"/>
          <p:cNvSpPr txBox="1">
            <a:spLocks noGrp="1"/>
          </p:cNvSpPr>
          <p:nvPr>
            <p:ph type="body" idx="1"/>
          </p:nvPr>
        </p:nvSpPr>
        <p:spPr>
          <a:xfrm>
            <a:off x="839789" y="2057400"/>
            <a:ext cx="3932100" cy="38115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359" name="Google Shape;4359;p144"/>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0" name="Google Shape;4360;p144"/>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1" name="Google Shape;4361;p144"/>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62"/>
        <p:cNvGrpSpPr/>
        <p:nvPr/>
      </p:nvGrpSpPr>
      <p:grpSpPr>
        <a:xfrm>
          <a:off x="0" y="0"/>
          <a:ext cx="0" cy="0"/>
          <a:chOff x="0" y="0"/>
          <a:chExt cx="0" cy="0"/>
        </a:xfrm>
      </p:grpSpPr>
      <p:sp>
        <p:nvSpPr>
          <p:cNvPr id="4363" name="Google Shape;4363;p145"/>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4" name="Google Shape;4364;p145"/>
          <p:cNvSpPr txBox="1">
            <a:spLocks noGrp="1"/>
          </p:cNvSpPr>
          <p:nvPr>
            <p:ph type="body" idx="1"/>
          </p:nvPr>
        </p:nvSpPr>
        <p:spPr>
          <a:xfrm rot="5400000">
            <a:off x="3920401" y="-1256575"/>
            <a:ext cx="4351200" cy="10515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65" name="Google Shape;4365;p145"/>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6" name="Google Shape;4366;p145"/>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7" name="Google Shape;4367;p145"/>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68"/>
        <p:cNvGrpSpPr/>
        <p:nvPr/>
      </p:nvGrpSpPr>
      <p:grpSpPr>
        <a:xfrm>
          <a:off x="0" y="0"/>
          <a:ext cx="0" cy="0"/>
          <a:chOff x="0" y="0"/>
          <a:chExt cx="0" cy="0"/>
        </a:xfrm>
      </p:grpSpPr>
      <p:sp>
        <p:nvSpPr>
          <p:cNvPr id="4369" name="Google Shape;4369;p146"/>
          <p:cNvSpPr txBox="1">
            <a:spLocks noGrp="1"/>
          </p:cNvSpPr>
          <p:nvPr>
            <p:ph type="title"/>
          </p:nvPr>
        </p:nvSpPr>
        <p:spPr>
          <a:xfrm rot="5400000">
            <a:off x="7133550" y="1956475"/>
            <a:ext cx="5811600" cy="26289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70" name="Google Shape;4370;p146"/>
          <p:cNvSpPr txBox="1">
            <a:spLocks noGrp="1"/>
          </p:cNvSpPr>
          <p:nvPr>
            <p:ph type="body" idx="1"/>
          </p:nvPr>
        </p:nvSpPr>
        <p:spPr>
          <a:xfrm rot="5400000">
            <a:off x="1799550" y="-596225"/>
            <a:ext cx="5811600" cy="77343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71" name="Google Shape;4371;p146"/>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2" name="Google Shape;4372;p146"/>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3" name="Google Shape;4373;p146"/>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ank Accent Color 2">
  <p:cSld name="Blank Accent Color 2">
    <p:bg>
      <p:bgPr>
        <a:solidFill>
          <a:schemeClr val="accent2"/>
        </a:solidFill>
        <a:effectLst/>
      </p:bgPr>
    </p:bg>
    <p:spTree>
      <p:nvGrpSpPr>
        <p:cNvPr id="1" name="Shape 4374"/>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6"/>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87" name="Google Shape;87;p16"/>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382"/>
        <p:cNvGrpSpPr/>
        <p:nvPr/>
      </p:nvGrpSpPr>
      <p:grpSpPr>
        <a:xfrm>
          <a:off x="0" y="0"/>
          <a:ext cx="0" cy="0"/>
          <a:chOff x="0" y="0"/>
          <a:chExt cx="0" cy="0"/>
        </a:xfrm>
      </p:grpSpPr>
      <p:sp>
        <p:nvSpPr>
          <p:cNvPr id="4383" name="Google Shape;4383;p15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84" name="Google Shape;4384;p150"/>
          <p:cNvSpPr txBox="1">
            <a:spLocks noGrp="1"/>
          </p:cNvSpPr>
          <p:nvPr>
            <p:ph type="body" idx="1"/>
          </p:nvPr>
        </p:nvSpPr>
        <p:spPr>
          <a:xfrm>
            <a:off x="426423" y="991608"/>
            <a:ext cx="11339700" cy="2715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85"/>
        <p:cNvGrpSpPr/>
        <p:nvPr/>
      </p:nvGrpSpPr>
      <p:grpSpPr>
        <a:xfrm>
          <a:off x="0" y="0"/>
          <a:ext cx="0" cy="0"/>
          <a:chOff x="0" y="0"/>
          <a:chExt cx="0" cy="0"/>
        </a:xfrm>
      </p:grpSpPr>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386"/>
        <p:cNvGrpSpPr/>
        <p:nvPr/>
      </p:nvGrpSpPr>
      <p:grpSpPr>
        <a:xfrm>
          <a:off x="0" y="0"/>
          <a:ext cx="0" cy="0"/>
          <a:chOff x="0" y="0"/>
          <a:chExt cx="0" cy="0"/>
        </a:xfrm>
      </p:grpSpPr>
      <p:sp>
        <p:nvSpPr>
          <p:cNvPr id="4387" name="Google Shape;4387;p152"/>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88" name="Google Shape;4388;p152"/>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389" name="Google Shape;4389;p152"/>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390"/>
        <p:cNvGrpSpPr/>
        <p:nvPr/>
      </p:nvGrpSpPr>
      <p:grpSpPr>
        <a:xfrm>
          <a:off x="0" y="0"/>
          <a:ext cx="0" cy="0"/>
          <a:chOff x="0" y="0"/>
          <a:chExt cx="0" cy="0"/>
        </a:xfrm>
      </p:grpSpPr>
      <p:sp>
        <p:nvSpPr>
          <p:cNvPr id="4391" name="Google Shape;4391;p153"/>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92" name="Google Shape;4392;p153"/>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393" name="Google Shape;4393;p153"/>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4394"/>
        <p:cNvGrpSpPr/>
        <p:nvPr/>
      </p:nvGrpSpPr>
      <p:grpSpPr>
        <a:xfrm>
          <a:off x="0" y="0"/>
          <a:ext cx="0" cy="0"/>
          <a:chOff x="0" y="0"/>
          <a:chExt cx="0" cy="0"/>
        </a:xfrm>
      </p:grpSpPr>
      <p:pic>
        <p:nvPicPr>
          <p:cNvPr id="4395" name="Google Shape;4395;p154" descr="A person sitting in a chair using a computer&#10;&#10;Description generated with very high confidence"/>
          <p:cNvPicPr preferRelativeResize="0"/>
          <p:nvPr/>
        </p:nvPicPr>
        <p:blipFill rotWithShape="1">
          <a:blip r:embed="rId2">
            <a:alphaModFix/>
          </a:blip>
          <a:srcRect/>
          <a:stretch/>
        </p:blipFill>
        <p:spPr>
          <a:xfrm>
            <a:off x="-13509" y="-1"/>
            <a:ext cx="12205509" cy="6857027"/>
          </a:xfrm>
          <a:prstGeom prst="rect">
            <a:avLst/>
          </a:prstGeom>
          <a:noFill/>
          <a:ln>
            <a:noFill/>
          </a:ln>
        </p:spPr>
      </p:pic>
      <p:sp>
        <p:nvSpPr>
          <p:cNvPr id="4396" name="Google Shape;4396;p154"/>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2"/>
              </a:buClr>
              <a:buSzPts val="5300"/>
              <a:buFont typeface="Quattrocento Sans"/>
              <a:buNone/>
              <a:defRPr sz="5300" strike="noStrik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97" name="Google Shape;4397;p154"/>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2"/>
              </a:buClr>
              <a:buSzPts val="1400"/>
              <a:buNone/>
              <a:defRPr sz="1600">
                <a:solidFill>
                  <a:schemeClr val="lt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pic>
        <p:nvPicPr>
          <p:cNvPr id="4398" name="Google Shape;4398;p154"/>
          <p:cNvPicPr preferRelativeResize="0"/>
          <p:nvPr/>
        </p:nvPicPr>
        <p:blipFill rotWithShape="1">
          <a:blip r:embed="rId3">
            <a:alphaModFix/>
          </a:blip>
          <a:srcRect/>
          <a:stretch/>
        </p:blipFill>
        <p:spPr>
          <a:xfrm>
            <a:off x="429544"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99"/>
        <p:cNvGrpSpPr/>
        <p:nvPr/>
      </p:nvGrpSpPr>
      <p:grpSpPr>
        <a:xfrm>
          <a:off x="0" y="0"/>
          <a:ext cx="0" cy="0"/>
          <a:chOff x="0" y="0"/>
          <a:chExt cx="0" cy="0"/>
        </a:xfrm>
      </p:grpSpPr>
      <p:sp>
        <p:nvSpPr>
          <p:cNvPr id="4400" name="Google Shape;4400;p155"/>
          <p:cNvSpPr txBox="1">
            <a:spLocks noGrp="1"/>
          </p:cNvSpPr>
          <p:nvPr>
            <p:ph type="title"/>
          </p:nvPr>
        </p:nvSpPr>
        <p:spPr>
          <a:xfrm>
            <a:off x="426424" y="1202871"/>
            <a:ext cx="3632400" cy="1172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01" name="Google Shape;4401;p155"/>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402"/>
        <p:cNvGrpSpPr/>
        <p:nvPr/>
      </p:nvGrpSpPr>
      <p:grpSpPr>
        <a:xfrm>
          <a:off x="0" y="0"/>
          <a:ext cx="0" cy="0"/>
          <a:chOff x="0" y="0"/>
          <a:chExt cx="0" cy="0"/>
        </a:xfrm>
      </p:grpSpPr>
      <p:sp>
        <p:nvSpPr>
          <p:cNvPr id="4403" name="Google Shape;4403;p156"/>
          <p:cNvSpPr txBox="1">
            <a:spLocks noGrp="1"/>
          </p:cNvSpPr>
          <p:nvPr>
            <p:ph type="body" idx="1"/>
          </p:nvPr>
        </p:nvSpPr>
        <p:spPr>
          <a:xfrm>
            <a:off x="437318" y="2139701"/>
            <a:ext cx="11339700" cy="1223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300"/>
              <a:buNone/>
              <a:defRPr sz="25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800"/>
              <a:buNone/>
              <a:defRPr sz="2000">
                <a:solidFill>
                  <a:srgbClr val="000000"/>
                </a:solidFill>
              </a:defRPr>
            </a:lvl2pPr>
            <a:lvl3pPr marL="1371600" lvl="2" indent="-228600" algn="l" rtl="0">
              <a:lnSpc>
                <a:spcPct val="90000"/>
              </a:lnSpc>
              <a:spcBef>
                <a:spcPts val="1300"/>
              </a:spcBef>
              <a:spcAft>
                <a:spcPts val="0"/>
              </a:spcAft>
              <a:buClr>
                <a:srgbClr val="000000"/>
              </a:buClr>
              <a:buSzPts val="1800"/>
              <a:buNone/>
              <a:defRPr sz="20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04" name="Google Shape;4404;p156"/>
          <p:cNvSpPr txBox="1">
            <a:spLocks noGrp="1"/>
          </p:cNvSpPr>
          <p:nvPr>
            <p:ph type="title"/>
          </p:nvPr>
        </p:nvSpPr>
        <p:spPr>
          <a:xfrm>
            <a:off x="426424" y="302551"/>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4405"/>
        <p:cNvGrpSpPr/>
        <p:nvPr/>
      </p:nvGrpSpPr>
      <p:grpSpPr>
        <a:xfrm>
          <a:off x="0" y="0"/>
          <a:ext cx="0" cy="0"/>
          <a:chOff x="0" y="0"/>
          <a:chExt cx="0" cy="0"/>
        </a:xfrm>
      </p:grpSpPr>
      <p:sp>
        <p:nvSpPr>
          <p:cNvPr id="4406" name="Google Shape;4406;p157"/>
          <p:cNvSpPr>
            <a:spLocks noGrp="1"/>
          </p:cNvSpPr>
          <p:nvPr>
            <p:ph type="pic" idx="2"/>
          </p:nvPr>
        </p:nvSpPr>
        <p:spPr>
          <a:xfrm>
            <a:off x="426423" y="2135537"/>
            <a:ext cx="3632400" cy="2583900"/>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7" name="Google Shape;4407;p157"/>
          <p:cNvSpPr>
            <a:spLocks noGrp="1"/>
          </p:cNvSpPr>
          <p:nvPr>
            <p:ph type="pic" idx="3"/>
          </p:nvPr>
        </p:nvSpPr>
        <p:spPr>
          <a:xfrm>
            <a:off x="4281364" y="2135537"/>
            <a:ext cx="3623100" cy="2583900"/>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8" name="Google Shape;4408;p157"/>
          <p:cNvSpPr>
            <a:spLocks noGrp="1"/>
          </p:cNvSpPr>
          <p:nvPr>
            <p:ph type="pic" idx="4"/>
          </p:nvPr>
        </p:nvSpPr>
        <p:spPr>
          <a:xfrm>
            <a:off x="8126962" y="2135536"/>
            <a:ext cx="3633900" cy="2583900"/>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9" name="Google Shape;4409;p157"/>
          <p:cNvSpPr txBox="1">
            <a:spLocks noGrp="1"/>
          </p:cNvSpPr>
          <p:nvPr>
            <p:ph type="body" idx="1"/>
          </p:nvPr>
        </p:nvSpPr>
        <p:spPr>
          <a:xfrm>
            <a:off x="426424" y="4927922"/>
            <a:ext cx="36303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0" name="Google Shape;4410;p157"/>
          <p:cNvSpPr txBox="1">
            <a:spLocks noGrp="1"/>
          </p:cNvSpPr>
          <p:nvPr>
            <p:ph type="body" idx="5"/>
          </p:nvPr>
        </p:nvSpPr>
        <p:spPr>
          <a:xfrm>
            <a:off x="4281361"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1" name="Google Shape;4411;p157"/>
          <p:cNvSpPr txBox="1">
            <a:spLocks noGrp="1"/>
          </p:cNvSpPr>
          <p:nvPr>
            <p:ph type="body" idx="6"/>
          </p:nvPr>
        </p:nvSpPr>
        <p:spPr>
          <a:xfrm>
            <a:off x="8126963" y="4927922"/>
            <a:ext cx="36303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2" name="Google Shape;4412;p157"/>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413"/>
        <p:cNvGrpSpPr/>
        <p:nvPr/>
      </p:nvGrpSpPr>
      <p:grpSpPr>
        <a:xfrm>
          <a:off x="0" y="0"/>
          <a:ext cx="0" cy="0"/>
          <a:chOff x="0" y="0"/>
          <a:chExt cx="0" cy="0"/>
        </a:xfrm>
      </p:grpSpPr>
      <p:sp>
        <p:nvSpPr>
          <p:cNvPr id="4414" name="Google Shape;4414;p158"/>
          <p:cNvSpPr>
            <a:spLocks noGrp="1"/>
          </p:cNvSpPr>
          <p:nvPr>
            <p:ph type="clipArt" idx="2"/>
          </p:nvPr>
        </p:nvSpPr>
        <p:spPr>
          <a:xfrm>
            <a:off x="5982391" y="2145841"/>
            <a:ext cx="5780100" cy="375660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15" name="Google Shape;4415;p158"/>
          <p:cNvSpPr txBox="1">
            <a:spLocks noGrp="1"/>
          </p:cNvSpPr>
          <p:nvPr>
            <p:ph type="body" idx="1"/>
          </p:nvPr>
        </p:nvSpPr>
        <p:spPr>
          <a:xfrm>
            <a:off x="426424" y="2145841"/>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6" name="Google Shape;4416;p158"/>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88"/>
        <p:cNvGrpSpPr/>
        <p:nvPr/>
      </p:nvGrpSpPr>
      <p:grpSpPr>
        <a:xfrm>
          <a:off x="0" y="0"/>
          <a:ext cx="0" cy="0"/>
          <a:chOff x="0" y="0"/>
          <a:chExt cx="0" cy="0"/>
        </a:xfrm>
      </p:grpSpPr>
      <p:pic>
        <p:nvPicPr>
          <p:cNvPr id="89" name="Google Shape;89;p17" descr="A person sitting in a chair using a computer&#10;&#10;Description generated with very high confidence"/>
          <p:cNvPicPr preferRelativeResize="0"/>
          <p:nvPr/>
        </p:nvPicPr>
        <p:blipFill rotWithShape="1">
          <a:blip r:embed="rId2">
            <a:alphaModFix/>
          </a:blip>
          <a:srcRect/>
          <a:stretch/>
        </p:blipFill>
        <p:spPr>
          <a:xfrm>
            <a:off x="-13509" y="0"/>
            <a:ext cx="12205508" cy="6858000"/>
          </a:xfrm>
          <a:prstGeom prst="rect">
            <a:avLst/>
          </a:prstGeom>
          <a:noFill/>
          <a:ln>
            <a:noFill/>
          </a:ln>
        </p:spPr>
      </p:pic>
      <p:sp>
        <p:nvSpPr>
          <p:cNvPr id="90" name="Google Shape;90;p17"/>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7"/>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2" name="Google Shape;92;p17"/>
          <p:cNvPicPr preferRelativeResize="0"/>
          <p:nvPr/>
        </p:nvPicPr>
        <p:blipFill rotWithShape="1">
          <a:blip r:embed="rId3">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4417"/>
        <p:cNvGrpSpPr/>
        <p:nvPr/>
      </p:nvGrpSpPr>
      <p:grpSpPr>
        <a:xfrm>
          <a:off x="0" y="0"/>
          <a:ext cx="0" cy="0"/>
          <a:chOff x="0" y="0"/>
          <a:chExt cx="0" cy="0"/>
        </a:xfrm>
      </p:grpSpPr>
      <p:sp>
        <p:nvSpPr>
          <p:cNvPr id="4418" name="Google Shape;4418;p159"/>
          <p:cNvSpPr/>
          <p:nvPr/>
        </p:nvSpPr>
        <p:spPr>
          <a:xfrm>
            <a:off x="426424" y="1599723"/>
            <a:ext cx="36324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19" name="Google Shape;4419;p159"/>
          <p:cNvSpPr txBox="1">
            <a:spLocks noGrp="1"/>
          </p:cNvSpPr>
          <p:nvPr>
            <p:ph type="body" idx="1"/>
          </p:nvPr>
        </p:nvSpPr>
        <p:spPr>
          <a:xfrm>
            <a:off x="897218"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0" name="Google Shape;4420;p159"/>
          <p:cNvSpPr/>
          <p:nvPr/>
        </p:nvSpPr>
        <p:spPr>
          <a:xfrm>
            <a:off x="4281363" y="1599723"/>
            <a:ext cx="36231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21" name="Google Shape;4421;p159"/>
          <p:cNvSpPr/>
          <p:nvPr/>
        </p:nvSpPr>
        <p:spPr>
          <a:xfrm>
            <a:off x="8126966" y="1599723"/>
            <a:ext cx="36354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22" name="Google Shape;4422;p159"/>
          <p:cNvSpPr txBox="1">
            <a:spLocks noGrp="1"/>
          </p:cNvSpPr>
          <p:nvPr>
            <p:ph type="body" idx="2"/>
          </p:nvPr>
        </p:nvSpPr>
        <p:spPr>
          <a:xfrm>
            <a:off x="4746694"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3" name="Google Shape;4423;p159"/>
          <p:cNvSpPr txBox="1">
            <a:spLocks noGrp="1"/>
          </p:cNvSpPr>
          <p:nvPr>
            <p:ph type="body" idx="3"/>
          </p:nvPr>
        </p:nvSpPr>
        <p:spPr>
          <a:xfrm>
            <a:off x="8598489"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4" name="Google Shape;4424;p159"/>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25" name="Google Shape;4425;p159"/>
          <p:cNvSpPr txBox="1">
            <a:spLocks noGrp="1"/>
          </p:cNvSpPr>
          <p:nvPr>
            <p:ph type="body" idx="4"/>
          </p:nvPr>
        </p:nvSpPr>
        <p:spPr>
          <a:xfrm>
            <a:off x="426424" y="4927922"/>
            <a:ext cx="36279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6" name="Google Shape;4426;p159"/>
          <p:cNvSpPr txBox="1">
            <a:spLocks noGrp="1"/>
          </p:cNvSpPr>
          <p:nvPr>
            <p:ph type="body" idx="5"/>
          </p:nvPr>
        </p:nvSpPr>
        <p:spPr>
          <a:xfrm>
            <a:off x="4281362"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7" name="Google Shape;4427;p159"/>
          <p:cNvSpPr txBox="1">
            <a:spLocks noGrp="1"/>
          </p:cNvSpPr>
          <p:nvPr>
            <p:ph type="body" idx="6"/>
          </p:nvPr>
        </p:nvSpPr>
        <p:spPr>
          <a:xfrm>
            <a:off x="8126962" y="4927922"/>
            <a:ext cx="36354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4428"/>
        <p:cNvGrpSpPr/>
        <p:nvPr/>
      </p:nvGrpSpPr>
      <p:grpSpPr>
        <a:xfrm>
          <a:off x="0" y="0"/>
          <a:ext cx="0" cy="0"/>
          <a:chOff x="0" y="0"/>
          <a:chExt cx="0" cy="0"/>
        </a:xfrm>
      </p:grpSpPr>
      <p:sp>
        <p:nvSpPr>
          <p:cNvPr id="4429" name="Google Shape;4429;p160"/>
          <p:cNvSpPr/>
          <p:nvPr/>
        </p:nvSpPr>
        <p:spPr>
          <a:xfrm>
            <a:off x="9109045"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0" name="Google Shape;4430;p160"/>
          <p:cNvSpPr/>
          <p:nvPr/>
        </p:nvSpPr>
        <p:spPr>
          <a:xfrm>
            <a:off x="6214840"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1" name="Google Shape;4431;p160"/>
          <p:cNvSpPr/>
          <p:nvPr/>
        </p:nvSpPr>
        <p:spPr>
          <a:xfrm>
            <a:off x="3320632"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2" name="Google Shape;4432;p160"/>
          <p:cNvSpPr/>
          <p:nvPr/>
        </p:nvSpPr>
        <p:spPr>
          <a:xfrm>
            <a:off x="426425"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3" name="Google Shape;4433;p160"/>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34" name="Google Shape;4434;p160"/>
          <p:cNvSpPr txBox="1">
            <a:spLocks noGrp="1"/>
          </p:cNvSpPr>
          <p:nvPr>
            <p:ph type="body" idx="1"/>
          </p:nvPr>
        </p:nvSpPr>
        <p:spPr>
          <a:xfrm>
            <a:off x="966751" y="2135537"/>
            <a:ext cx="15729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5" name="Google Shape;4435;p160"/>
          <p:cNvSpPr txBox="1">
            <a:spLocks noGrp="1"/>
          </p:cNvSpPr>
          <p:nvPr>
            <p:ph type="body" idx="2"/>
          </p:nvPr>
        </p:nvSpPr>
        <p:spPr>
          <a:xfrm>
            <a:off x="3849259"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6" name="Google Shape;4436;p160"/>
          <p:cNvSpPr txBox="1">
            <a:spLocks noGrp="1"/>
          </p:cNvSpPr>
          <p:nvPr>
            <p:ph type="body" idx="3"/>
          </p:nvPr>
        </p:nvSpPr>
        <p:spPr>
          <a:xfrm>
            <a:off x="426425"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7" name="Google Shape;4437;p160"/>
          <p:cNvSpPr txBox="1">
            <a:spLocks noGrp="1"/>
          </p:cNvSpPr>
          <p:nvPr>
            <p:ph type="body" idx="4"/>
          </p:nvPr>
        </p:nvSpPr>
        <p:spPr>
          <a:xfrm>
            <a:off x="3320632"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8" name="Google Shape;4438;p160"/>
          <p:cNvSpPr txBox="1">
            <a:spLocks noGrp="1"/>
          </p:cNvSpPr>
          <p:nvPr>
            <p:ph type="body" idx="5"/>
          </p:nvPr>
        </p:nvSpPr>
        <p:spPr>
          <a:xfrm>
            <a:off x="6214840"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9" name="Google Shape;4439;p160"/>
          <p:cNvSpPr txBox="1">
            <a:spLocks noGrp="1"/>
          </p:cNvSpPr>
          <p:nvPr>
            <p:ph type="body" idx="6"/>
          </p:nvPr>
        </p:nvSpPr>
        <p:spPr>
          <a:xfrm>
            <a:off x="6743466"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40" name="Google Shape;4440;p160"/>
          <p:cNvSpPr txBox="1">
            <a:spLocks noGrp="1"/>
          </p:cNvSpPr>
          <p:nvPr>
            <p:ph type="body" idx="7"/>
          </p:nvPr>
        </p:nvSpPr>
        <p:spPr>
          <a:xfrm>
            <a:off x="9637673"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41" name="Google Shape;4441;p160"/>
          <p:cNvSpPr txBox="1">
            <a:spLocks noGrp="1"/>
          </p:cNvSpPr>
          <p:nvPr>
            <p:ph type="body" idx="8"/>
          </p:nvPr>
        </p:nvSpPr>
        <p:spPr>
          <a:xfrm>
            <a:off x="9109045"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442"/>
        <p:cNvGrpSpPr/>
        <p:nvPr/>
      </p:nvGrpSpPr>
      <p:grpSpPr>
        <a:xfrm>
          <a:off x="0" y="0"/>
          <a:ext cx="0" cy="0"/>
          <a:chOff x="0" y="0"/>
          <a:chExt cx="0" cy="0"/>
        </a:xfrm>
      </p:grpSpPr>
      <p:sp>
        <p:nvSpPr>
          <p:cNvPr id="4443" name="Google Shape;4443;p161"/>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444"/>
        <p:cNvGrpSpPr/>
        <p:nvPr/>
      </p:nvGrpSpPr>
      <p:grpSpPr>
        <a:xfrm>
          <a:off x="0" y="0"/>
          <a:ext cx="0" cy="0"/>
          <a:chOff x="0" y="0"/>
          <a:chExt cx="0" cy="0"/>
        </a:xfrm>
      </p:grpSpPr>
      <p:sp>
        <p:nvSpPr>
          <p:cNvPr id="4445" name="Google Shape;4445;p162"/>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446"/>
        <p:cNvGrpSpPr/>
        <p:nvPr/>
      </p:nvGrpSpPr>
      <p:grpSpPr>
        <a:xfrm>
          <a:off x="0" y="0"/>
          <a:ext cx="0" cy="0"/>
          <a:chOff x="0" y="0"/>
          <a:chExt cx="0" cy="0"/>
        </a:xfrm>
      </p:grpSpPr>
      <p:sp>
        <p:nvSpPr>
          <p:cNvPr id="4447" name="Google Shape;4447;p163"/>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448"/>
        <p:cNvGrpSpPr/>
        <p:nvPr/>
      </p:nvGrpSpPr>
      <p:grpSpPr>
        <a:xfrm>
          <a:off x="0" y="0"/>
          <a:ext cx="0" cy="0"/>
          <a:chOff x="0" y="0"/>
          <a:chExt cx="0" cy="0"/>
        </a:xfrm>
      </p:grpSpPr>
      <p:sp>
        <p:nvSpPr>
          <p:cNvPr id="4449" name="Google Shape;4449;p164"/>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4450"/>
        <p:cNvGrpSpPr/>
        <p:nvPr/>
      </p:nvGrpSpPr>
      <p:grpSpPr>
        <a:xfrm>
          <a:off x="0" y="0"/>
          <a:ext cx="0" cy="0"/>
          <a:chOff x="0" y="0"/>
          <a:chExt cx="0" cy="0"/>
        </a:xfrm>
      </p:grpSpPr>
      <p:pic>
        <p:nvPicPr>
          <p:cNvPr id="4451" name="Google Shape;4451;p165" descr="A person in a blue shirt&#10;&#10;Description generated with high confidence"/>
          <p:cNvPicPr preferRelativeResize="0"/>
          <p:nvPr/>
        </p:nvPicPr>
        <p:blipFill rotWithShape="1">
          <a:blip r:embed="rId2">
            <a:alphaModFix/>
          </a:blip>
          <a:srcRect/>
          <a:stretch/>
        </p:blipFill>
        <p:spPr>
          <a:xfrm>
            <a:off x="0" y="0"/>
            <a:ext cx="12190265" cy="6857023"/>
          </a:xfrm>
          <a:prstGeom prst="rect">
            <a:avLst/>
          </a:prstGeom>
          <a:noFill/>
          <a:ln>
            <a:noFill/>
          </a:ln>
        </p:spPr>
      </p:pic>
      <p:sp>
        <p:nvSpPr>
          <p:cNvPr id="4452" name="Google Shape;4452;p165"/>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453"/>
        <p:cNvGrpSpPr/>
        <p:nvPr/>
      </p:nvGrpSpPr>
      <p:grpSpPr>
        <a:xfrm>
          <a:off x="0" y="0"/>
          <a:ext cx="0" cy="0"/>
          <a:chOff x="0" y="0"/>
          <a:chExt cx="0" cy="0"/>
        </a:xfrm>
      </p:grpSpPr>
      <p:sp>
        <p:nvSpPr>
          <p:cNvPr id="4454" name="Google Shape;4454;p166"/>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5" name="Google Shape;4455;p166"/>
          <p:cNvSpPr txBox="1"/>
          <p:nvPr/>
        </p:nvSpPr>
        <p:spPr>
          <a:xfrm>
            <a:off x="428494" y="6318462"/>
            <a:ext cx="4482000" cy="10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456" name="Google Shape;4456;p166"/>
          <p:cNvPicPr preferRelativeResize="0"/>
          <p:nvPr/>
        </p:nvPicPr>
        <p:blipFill rotWithShape="1">
          <a:blip r:embed="rId2">
            <a:alphaModFix/>
          </a:blip>
          <a:srcRect/>
          <a:stretch/>
        </p:blipFill>
        <p:spPr>
          <a:xfrm>
            <a:off x="429544"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457"/>
        <p:cNvGrpSpPr/>
        <p:nvPr/>
      </p:nvGrpSpPr>
      <p:grpSpPr>
        <a:xfrm>
          <a:off x="0" y="0"/>
          <a:ext cx="0" cy="0"/>
          <a:chOff x="0" y="0"/>
          <a:chExt cx="0" cy="0"/>
        </a:xfrm>
      </p:grpSpPr>
      <p:sp>
        <p:nvSpPr>
          <p:cNvPr id="4458" name="Google Shape;4458;p167"/>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9" name="Google Shape;4459;p167"/>
          <p:cNvSpPr txBox="1"/>
          <p:nvPr/>
        </p:nvSpPr>
        <p:spPr>
          <a:xfrm>
            <a:off x="428494" y="6318462"/>
            <a:ext cx="4482000" cy="10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460" name="Google Shape;4460;p167"/>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26425" y="1202871"/>
            <a:ext cx="3632388" cy="1172553"/>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8"/>
          <p:cNvSpPr txBox="1">
            <a:spLocks noGrp="1"/>
          </p:cNvSpPr>
          <p:nvPr>
            <p:ph type="body" idx="1"/>
          </p:nvPr>
        </p:nvSpPr>
        <p:spPr>
          <a:xfrm>
            <a:off x="6212722" y="1202872"/>
            <a:ext cx="3618382" cy="3289228"/>
          </a:xfrm>
          <a:prstGeom prst="rect">
            <a:avLst/>
          </a:prstGeom>
          <a:noFill/>
          <a:ln>
            <a:noFill/>
          </a:ln>
        </p:spPr>
        <p:txBody>
          <a:bodyPr spcFirstLastPara="1" wrap="square" lIns="0" tIns="0" rIns="0" bIns="0" anchor="t" anchorCtr="0"/>
          <a:lstStyle>
            <a:lvl1pPr marL="457200" marR="0" lvl="0" indent="-22860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marL="914400" lvl="1" indent="-228600" algn="l">
              <a:lnSpc>
                <a:spcPct val="90000"/>
              </a:lnSpc>
              <a:spcBef>
                <a:spcPts val="490"/>
              </a:spcBef>
              <a:spcAft>
                <a:spcPts val="0"/>
              </a:spcAft>
              <a:buClr>
                <a:srgbClr val="000000"/>
              </a:buClr>
              <a:buSzPts val="1589"/>
              <a:buNone/>
              <a:defRPr sz="1765"/>
            </a:lvl2pPr>
            <a:lvl3pPr marL="1371600" lvl="2" indent="-228600" algn="l">
              <a:lnSpc>
                <a:spcPct val="90000"/>
              </a:lnSpc>
              <a:spcBef>
                <a:spcPts val="0"/>
              </a:spcBef>
              <a:spcAft>
                <a:spcPts val="0"/>
              </a:spcAft>
              <a:buClr>
                <a:srgbClr val="000000"/>
              </a:buClr>
              <a:buSzPts val="1589"/>
              <a:buNone/>
              <a:defRPr sz="1765"/>
            </a:lvl3pPr>
            <a:lvl4pPr marL="1828800" lvl="3" indent="-228600" algn="l">
              <a:lnSpc>
                <a:spcPct val="90000"/>
              </a:lnSpc>
              <a:spcBef>
                <a:spcPts val="0"/>
              </a:spcBef>
              <a:spcAft>
                <a:spcPts val="0"/>
              </a:spcAft>
              <a:buClr>
                <a:srgbClr val="000000"/>
              </a:buClr>
              <a:buSzPts val="1589"/>
              <a:buNone/>
              <a:defRPr sz="1765"/>
            </a:lvl4pPr>
            <a:lvl5pPr marL="2286000" lvl="4" indent="-228600" algn="l">
              <a:lnSpc>
                <a:spcPct val="90000"/>
              </a:lnSpc>
              <a:spcBef>
                <a:spcPts val="0"/>
              </a:spcBef>
              <a:spcAft>
                <a:spcPts val="0"/>
              </a:spcAft>
              <a:buClr>
                <a:srgbClr val="000000"/>
              </a:buClr>
              <a:buSzPts val="1589"/>
              <a:buNone/>
              <a:defRPr sz="1765"/>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437318" y="2139702"/>
            <a:ext cx="11339774" cy="1223171"/>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sz="2549"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rgbClr val="000000"/>
              </a:buClr>
              <a:buSzPts val="1765"/>
              <a:buNone/>
              <a:defRPr sz="1961">
                <a:solidFill>
                  <a:srgbClr val="000000"/>
                </a:solidFill>
              </a:defRPr>
            </a:lvl2pPr>
            <a:lvl3pPr marL="1371600" lvl="2" indent="-228600" algn="l">
              <a:lnSpc>
                <a:spcPct val="90000"/>
              </a:lnSpc>
              <a:spcBef>
                <a:spcPts val="1274"/>
              </a:spcBef>
              <a:spcAft>
                <a:spcPts val="0"/>
              </a:spcAft>
              <a:buClr>
                <a:srgbClr val="000000"/>
              </a:buClr>
              <a:buSzPts val="1765"/>
              <a:buNone/>
              <a:defRPr sz="1961">
                <a:solidFill>
                  <a:srgbClr val="000000"/>
                </a:solidFill>
              </a:defRPr>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9"/>
          <p:cNvSpPr txBox="1">
            <a:spLocks noGrp="1"/>
          </p:cNvSpPr>
          <p:nvPr>
            <p:ph type="title"/>
          </p:nvPr>
        </p:nvSpPr>
        <p:spPr>
          <a:xfrm>
            <a:off x="426424" y="302551"/>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0"/>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sual Studio Live! Washington, D.C."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00206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104"/>
        <p:cNvGrpSpPr/>
        <p:nvPr/>
      </p:nvGrpSpPr>
      <p:grpSpPr>
        <a:xfrm>
          <a:off x="0" y="0"/>
          <a:ext cx="0" cy="0"/>
          <a:chOff x="0" y="0"/>
          <a:chExt cx="0" cy="0"/>
        </a:xfrm>
      </p:grpSpPr>
      <p:sp>
        <p:nvSpPr>
          <p:cNvPr id="105" name="Google Shape;105;p22"/>
          <p:cNvSpPr>
            <a:spLocks noGrp="1"/>
          </p:cNvSpPr>
          <p:nvPr>
            <p:ph type="pic" idx="2"/>
          </p:nvPr>
        </p:nvSpPr>
        <p:spPr>
          <a:xfrm>
            <a:off x="426424" y="2135537"/>
            <a:ext cx="3632388" cy="2583813"/>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22"/>
          <p:cNvSpPr>
            <a:spLocks noGrp="1"/>
          </p:cNvSpPr>
          <p:nvPr>
            <p:ph type="pic" idx="3"/>
          </p:nvPr>
        </p:nvSpPr>
        <p:spPr>
          <a:xfrm>
            <a:off x="4281364" y="2135537"/>
            <a:ext cx="3623050" cy="2583813"/>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22"/>
          <p:cNvSpPr>
            <a:spLocks noGrp="1"/>
          </p:cNvSpPr>
          <p:nvPr>
            <p:ph type="pic" idx="4"/>
          </p:nvPr>
        </p:nvSpPr>
        <p:spPr>
          <a:xfrm>
            <a:off x="8126963" y="2135536"/>
            <a:ext cx="3634002" cy="2583814"/>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22"/>
          <p:cNvSpPr txBox="1">
            <a:spLocks noGrp="1"/>
          </p:cNvSpPr>
          <p:nvPr>
            <p:ph type="body" idx="1"/>
          </p:nvPr>
        </p:nvSpPr>
        <p:spPr>
          <a:xfrm>
            <a:off x="426424"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2"/>
          <p:cNvSpPr txBox="1">
            <a:spLocks noGrp="1"/>
          </p:cNvSpPr>
          <p:nvPr>
            <p:ph type="body" idx="5"/>
          </p:nvPr>
        </p:nvSpPr>
        <p:spPr>
          <a:xfrm>
            <a:off x="4281361" y="4927922"/>
            <a:ext cx="3623050"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2"/>
          <p:cNvSpPr txBox="1">
            <a:spLocks noGrp="1"/>
          </p:cNvSpPr>
          <p:nvPr>
            <p:ph type="body" idx="6"/>
          </p:nvPr>
        </p:nvSpPr>
        <p:spPr>
          <a:xfrm>
            <a:off x="8126963"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 name="Google Shape;111;p22"/>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112"/>
        <p:cNvGrpSpPr/>
        <p:nvPr/>
      </p:nvGrpSpPr>
      <p:grpSpPr>
        <a:xfrm>
          <a:off x="0" y="0"/>
          <a:ext cx="0" cy="0"/>
          <a:chOff x="0" y="0"/>
          <a:chExt cx="0" cy="0"/>
        </a:xfrm>
      </p:grpSpPr>
      <p:sp>
        <p:nvSpPr>
          <p:cNvPr id="113" name="Google Shape;113;p23"/>
          <p:cNvSpPr>
            <a:spLocks noGrp="1"/>
          </p:cNvSpPr>
          <p:nvPr>
            <p:ph type="clipArt" idx="2"/>
          </p:nvPr>
        </p:nvSpPr>
        <p:spPr>
          <a:xfrm>
            <a:off x="5982391" y="2145841"/>
            <a:ext cx="5780073" cy="375646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4" name="Google Shape;114;p23"/>
          <p:cNvSpPr txBox="1">
            <a:spLocks noGrp="1"/>
          </p:cNvSpPr>
          <p:nvPr>
            <p:ph type="body" idx="1"/>
          </p:nvPr>
        </p:nvSpPr>
        <p:spPr>
          <a:xfrm>
            <a:off x="426424" y="2145841"/>
            <a:ext cx="5138175" cy="2573509"/>
          </a:xfrm>
          <a:prstGeom prst="rect">
            <a:avLst/>
          </a:prstGeom>
          <a:noFill/>
          <a:ln>
            <a:noFill/>
          </a:ln>
        </p:spPr>
        <p:txBody>
          <a:bodyPr spcFirstLastPara="1" wrap="square" lIns="0" tIns="0" rIns="0" bIns="0" anchor="t" anchorCtr="0"/>
          <a:lstStyle>
            <a:lvl1pPr marL="457200" marR="0" lvl="0" indent="-228600" algn="l">
              <a:lnSpc>
                <a:spcPct val="90000"/>
              </a:lnSpc>
              <a:spcBef>
                <a:spcPts val="0"/>
              </a:spcBef>
              <a:spcAft>
                <a:spcPts val="0"/>
              </a:spcAft>
              <a:buClr>
                <a:srgbClr val="000000"/>
              </a:buClr>
              <a:buSzPts val="2294"/>
              <a:buFont typeface="Noto Sans Symbols"/>
              <a:buNone/>
              <a:defRPr sz="2549" b="0" i="0">
                <a:solidFill>
                  <a:srgbClr val="000000"/>
                </a:solidFill>
                <a:latin typeface="Quattrocento Sans"/>
                <a:ea typeface="Quattrocento Sans"/>
                <a:cs typeface="Quattrocento Sans"/>
                <a:sym typeface="Quattrocento Sans"/>
              </a:defRPr>
            </a:lvl1pPr>
            <a:lvl2pPr marL="914400" marR="0" lvl="1" indent="-228600" algn="l">
              <a:lnSpc>
                <a:spcPct val="90000"/>
              </a:lnSpc>
              <a:spcBef>
                <a:spcPts val="2549"/>
              </a:spcBef>
              <a:spcAft>
                <a:spcPts val="0"/>
              </a:spcAft>
              <a:buClr>
                <a:srgbClr val="000000"/>
              </a:buClr>
              <a:buSzPts val="1765"/>
              <a:buFont typeface="Noto Sans Symbols"/>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3"/>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116"/>
        <p:cNvGrpSpPr/>
        <p:nvPr/>
      </p:nvGrpSpPr>
      <p:grpSpPr>
        <a:xfrm>
          <a:off x="0" y="0"/>
          <a:ext cx="0" cy="0"/>
          <a:chOff x="0" y="0"/>
          <a:chExt cx="0" cy="0"/>
        </a:xfrm>
      </p:grpSpPr>
      <p:sp>
        <p:nvSpPr>
          <p:cNvPr id="117" name="Google Shape;117;p24"/>
          <p:cNvSpPr/>
          <p:nvPr/>
        </p:nvSpPr>
        <p:spPr>
          <a:xfrm>
            <a:off x="426425" y="1599723"/>
            <a:ext cx="3632388"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18" name="Google Shape;118;p24"/>
          <p:cNvSpPr txBox="1">
            <a:spLocks noGrp="1"/>
          </p:cNvSpPr>
          <p:nvPr>
            <p:ph type="body" idx="1"/>
          </p:nvPr>
        </p:nvSpPr>
        <p:spPr>
          <a:xfrm>
            <a:off x="897219"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24"/>
          <p:cNvSpPr/>
          <p:nvPr/>
        </p:nvSpPr>
        <p:spPr>
          <a:xfrm>
            <a:off x="4281363" y="1599723"/>
            <a:ext cx="3623052"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0" name="Google Shape;120;p24"/>
          <p:cNvSpPr/>
          <p:nvPr/>
        </p:nvSpPr>
        <p:spPr>
          <a:xfrm>
            <a:off x="8126965" y="1599723"/>
            <a:ext cx="3635499"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1" name="Google Shape;121;p24"/>
          <p:cNvSpPr txBox="1">
            <a:spLocks noGrp="1"/>
          </p:cNvSpPr>
          <p:nvPr>
            <p:ph type="body" idx="2"/>
          </p:nvPr>
        </p:nvSpPr>
        <p:spPr>
          <a:xfrm>
            <a:off x="4746694"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body" idx="3"/>
          </p:nvPr>
        </p:nvSpPr>
        <p:spPr>
          <a:xfrm>
            <a:off x="8598490"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4"/>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4"/>
          <p:cNvSpPr txBox="1">
            <a:spLocks noGrp="1"/>
          </p:cNvSpPr>
          <p:nvPr>
            <p:ph type="body" idx="4"/>
          </p:nvPr>
        </p:nvSpPr>
        <p:spPr>
          <a:xfrm>
            <a:off x="426425" y="4927922"/>
            <a:ext cx="3627659"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 name="Google Shape;125;p24"/>
          <p:cNvSpPr txBox="1">
            <a:spLocks noGrp="1"/>
          </p:cNvSpPr>
          <p:nvPr>
            <p:ph type="body" idx="5"/>
          </p:nvPr>
        </p:nvSpPr>
        <p:spPr>
          <a:xfrm>
            <a:off x="4281362" y="4927922"/>
            <a:ext cx="362305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4"/>
          <p:cNvSpPr txBox="1">
            <a:spLocks noGrp="1"/>
          </p:cNvSpPr>
          <p:nvPr>
            <p:ph type="body" idx="6"/>
          </p:nvPr>
        </p:nvSpPr>
        <p:spPr>
          <a:xfrm>
            <a:off x="8126963" y="4927922"/>
            <a:ext cx="3635502"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127"/>
        <p:cNvGrpSpPr/>
        <p:nvPr/>
      </p:nvGrpSpPr>
      <p:grpSpPr>
        <a:xfrm>
          <a:off x="0" y="0"/>
          <a:ext cx="0" cy="0"/>
          <a:chOff x="0" y="0"/>
          <a:chExt cx="0" cy="0"/>
        </a:xfrm>
      </p:grpSpPr>
      <p:sp>
        <p:nvSpPr>
          <p:cNvPr id="128" name="Google Shape;128;p25"/>
          <p:cNvSpPr/>
          <p:nvPr/>
        </p:nvSpPr>
        <p:spPr>
          <a:xfrm>
            <a:off x="910904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9" name="Google Shape;129;p25"/>
          <p:cNvSpPr/>
          <p:nvPr/>
        </p:nvSpPr>
        <p:spPr>
          <a:xfrm>
            <a:off x="6214840"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0" name="Google Shape;130;p25"/>
          <p:cNvSpPr/>
          <p:nvPr/>
        </p:nvSpPr>
        <p:spPr>
          <a:xfrm>
            <a:off x="3320633"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1" name="Google Shape;131;p25"/>
          <p:cNvSpPr/>
          <p:nvPr/>
        </p:nvSpPr>
        <p:spPr>
          <a:xfrm>
            <a:off x="42642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2" name="Google Shape;132;p25"/>
          <p:cNvSpPr txBox="1">
            <a:spLocks noGrp="1"/>
          </p:cNvSpPr>
          <p:nvPr>
            <p:ph type="title"/>
          </p:nvPr>
        </p:nvSpPr>
        <p:spPr>
          <a:xfrm>
            <a:off x="426424" y="435824"/>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a:off x="966751" y="2135537"/>
            <a:ext cx="1572767"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25"/>
          <p:cNvSpPr txBox="1">
            <a:spLocks noGrp="1"/>
          </p:cNvSpPr>
          <p:nvPr>
            <p:ph type="body" idx="2"/>
          </p:nvPr>
        </p:nvSpPr>
        <p:spPr>
          <a:xfrm>
            <a:off x="3849259"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25"/>
          <p:cNvSpPr txBox="1">
            <a:spLocks noGrp="1"/>
          </p:cNvSpPr>
          <p:nvPr>
            <p:ph type="body" idx="3"/>
          </p:nvPr>
        </p:nvSpPr>
        <p:spPr>
          <a:xfrm>
            <a:off x="42642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5"/>
          <p:cNvSpPr txBox="1">
            <a:spLocks noGrp="1"/>
          </p:cNvSpPr>
          <p:nvPr>
            <p:ph type="body" idx="4"/>
          </p:nvPr>
        </p:nvSpPr>
        <p:spPr>
          <a:xfrm>
            <a:off x="3320633"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5"/>
          <p:cNvSpPr txBox="1">
            <a:spLocks noGrp="1"/>
          </p:cNvSpPr>
          <p:nvPr>
            <p:ph type="body" idx="5"/>
          </p:nvPr>
        </p:nvSpPr>
        <p:spPr>
          <a:xfrm>
            <a:off x="6214840"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25"/>
          <p:cNvSpPr txBox="1">
            <a:spLocks noGrp="1"/>
          </p:cNvSpPr>
          <p:nvPr>
            <p:ph type="body" idx="6"/>
          </p:nvPr>
        </p:nvSpPr>
        <p:spPr>
          <a:xfrm>
            <a:off x="6743466"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5"/>
          <p:cNvSpPr txBox="1">
            <a:spLocks noGrp="1"/>
          </p:cNvSpPr>
          <p:nvPr>
            <p:ph type="body" idx="7"/>
          </p:nvPr>
        </p:nvSpPr>
        <p:spPr>
          <a:xfrm>
            <a:off x="9637672"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5"/>
          <p:cNvSpPr txBox="1">
            <a:spLocks noGrp="1"/>
          </p:cNvSpPr>
          <p:nvPr>
            <p:ph type="body" idx="8"/>
          </p:nvPr>
        </p:nvSpPr>
        <p:spPr>
          <a:xfrm>
            <a:off x="910904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149"/>
        <p:cNvGrpSpPr/>
        <p:nvPr/>
      </p:nvGrpSpPr>
      <p:grpSpPr>
        <a:xfrm>
          <a:off x="0" y="0"/>
          <a:ext cx="0" cy="0"/>
          <a:chOff x="0" y="0"/>
          <a:chExt cx="0" cy="0"/>
        </a:xfrm>
      </p:grpSpPr>
      <p:pic>
        <p:nvPicPr>
          <p:cNvPr id="150" name="Google Shape;150;p30" descr="A person in a blue shirt&#10;&#10;Description generated with high confidence"/>
          <p:cNvPicPr preferRelativeResize="0"/>
          <p:nvPr/>
        </p:nvPicPr>
        <p:blipFill rotWithShape="1">
          <a:blip r:embed="rId2">
            <a:alphaModFix/>
          </a:blip>
          <a:srcRect/>
          <a:stretch/>
        </p:blipFill>
        <p:spPr>
          <a:xfrm>
            <a:off x="0" y="1"/>
            <a:ext cx="12190264" cy="6857996"/>
          </a:xfrm>
          <a:prstGeom prst="rect">
            <a:avLst/>
          </a:prstGeom>
          <a:noFill/>
          <a:ln>
            <a:noFill/>
          </a:ln>
        </p:spPr>
      </p:pic>
      <p:sp>
        <p:nvSpPr>
          <p:cNvPr id="151" name="Google Shape;151;p30"/>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5333"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963084" y="2906716"/>
            <a:ext cx="10363200" cy="1500187"/>
          </a:xfrm>
          <a:prstGeom prst="rect">
            <a:avLst/>
          </a:prstGeom>
          <a:noFill/>
          <a:ln>
            <a:noFill/>
          </a:ln>
        </p:spPr>
        <p:txBody>
          <a:bodyPr spcFirstLastPara="1" wrap="square" lIns="91425" tIns="45700" rIns="91425" bIns="45700" anchor="b" anchorCtr="0"/>
          <a:lstStyle>
            <a:lvl1pPr marL="457200" lvl="0" indent="-228600" algn="l">
              <a:spcBef>
                <a:spcPts val="533"/>
              </a:spcBef>
              <a:spcAft>
                <a:spcPts val="0"/>
              </a:spcAft>
              <a:buSzPts val="2667"/>
              <a:buNone/>
              <a:defRPr sz="2667">
                <a:solidFill>
                  <a:srgbClr val="888888"/>
                </a:solidFill>
              </a:defRPr>
            </a:lvl1pPr>
            <a:lvl2pPr marL="914400" lvl="1" indent="-228600" algn="l">
              <a:spcBef>
                <a:spcPts val="480"/>
              </a:spcBef>
              <a:spcAft>
                <a:spcPts val="0"/>
              </a:spcAft>
              <a:buSzPts val="2400"/>
              <a:buNone/>
              <a:defRPr sz="2400">
                <a:solidFill>
                  <a:srgbClr val="888888"/>
                </a:solidFill>
              </a:defRPr>
            </a:lvl2pPr>
            <a:lvl3pPr marL="1371600" lvl="2" indent="-228600" algn="l">
              <a:spcBef>
                <a:spcPts val="427"/>
              </a:spcBef>
              <a:spcAft>
                <a:spcPts val="0"/>
              </a:spcAft>
              <a:buSzPts val="2133"/>
              <a:buNone/>
              <a:defRPr sz="2133">
                <a:solidFill>
                  <a:srgbClr val="888888"/>
                </a:solidFill>
              </a:defRPr>
            </a:lvl3pPr>
            <a:lvl4pPr marL="1828800" lvl="3" indent="-228600" algn="l">
              <a:spcBef>
                <a:spcPts val="373"/>
              </a:spcBef>
              <a:spcAft>
                <a:spcPts val="0"/>
              </a:spcAft>
              <a:buSzPts val="1867"/>
              <a:buNone/>
              <a:defRPr sz="1867">
                <a:solidFill>
                  <a:srgbClr val="888888"/>
                </a:solidFill>
              </a:defRPr>
            </a:lvl4pPr>
            <a:lvl5pPr marL="2286000" lvl="4" indent="-228600" algn="l">
              <a:spcBef>
                <a:spcPts val="373"/>
              </a:spcBef>
              <a:spcAft>
                <a:spcPts val="0"/>
              </a:spcAft>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27" name="Google Shape;27;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426424"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2"/>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156" name="Google Shape;156;p32"/>
          <p:cNvPicPr preferRelativeResize="0"/>
          <p:nvPr/>
        </p:nvPicPr>
        <p:blipFill rotWithShape="1">
          <a:blip r:embed="rId2">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426425"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3"/>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160" name="Google Shape;160;p33"/>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5" name="Google Shape;165;p35"/>
          <p:cNvGrpSpPr/>
          <p:nvPr/>
        </p:nvGrpSpPr>
        <p:grpSpPr>
          <a:xfrm>
            <a:off x="6256117" y="-21839"/>
            <a:ext cx="5932086" cy="6890047"/>
            <a:chOff x="6256117" y="-21839"/>
            <a:chExt cx="5932086" cy="6890047"/>
          </a:xfrm>
        </p:grpSpPr>
        <p:grpSp>
          <p:nvGrpSpPr>
            <p:cNvPr id="166" name="Google Shape;166;p35"/>
            <p:cNvGrpSpPr/>
            <p:nvPr/>
          </p:nvGrpSpPr>
          <p:grpSpPr>
            <a:xfrm>
              <a:off x="8507413" y="1457714"/>
              <a:ext cx="3680790" cy="5392441"/>
              <a:chOff x="8507413" y="1457714"/>
              <a:chExt cx="3680790" cy="5392441"/>
            </a:xfrm>
          </p:grpSpPr>
          <p:sp>
            <p:nvSpPr>
              <p:cNvPr id="167" name="Google Shape;167;p35"/>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68" name="Google Shape;168;p35"/>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69" name="Google Shape;169;p35"/>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0" name="Google Shape;170;p35"/>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1" name="Google Shape;171;p35"/>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2" name="Google Shape;172;p35"/>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3" name="Google Shape;173;p35"/>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4" name="Google Shape;174;p35"/>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5" name="Google Shape;175;p35"/>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6" name="Google Shape;176;p35"/>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7" name="Google Shape;177;p35"/>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8" name="Google Shape;178;p35"/>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9" name="Google Shape;179;p35"/>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0" name="Google Shape;180;p35"/>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1" name="Google Shape;181;p35"/>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2" name="Google Shape;182;p35"/>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183" name="Google Shape;183;p35"/>
              <p:cNvCxnSpPr/>
              <p:nvPr/>
            </p:nvCxnSpPr>
            <p:spPr>
              <a:xfrm>
                <a:off x="9981203" y="5098858"/>
                <a:ext cx="733213" cy="400531"/>
              </a:xfrm>
              <a:prstGeom prst="straightConnector1">
                <a:avLst/>
              </a:prstGeom>
              <a:noFill/>
              <a:ln w="17450" cap="flat" cmpd="sng">
                <a:solidFill>
                  <a:srgbClr val="D83B01"/>
                </a:solidFill>
                <a:prstDash val="solid"/>
                <a:miter lim="800000"/>
                <a:headEnd type="none" w="med" len="med"/>
                <a:tailEnd type="none" w="med" len="med"/>
              </a:ln>
            </p:spPr>
          </p:cxnSp>
        </p:grpSp>
        <p:grpSp>
          <p:nvGrpSpPr>
            <p:cNvPr id="184" name="Google Shape;184;p35"/>
            <p:cNvGrpSpPr/>
            <p:nvPr/>
          </p:nvGrpSpPr>
          <p:grpSpPr>
            <a:xfrm>
              <a:off x="7545167" y="-21839"/>
              <a:ext cx="1192433" cy="1098538"/>
              <a:chOff x="7545167" y="-9139"/>
              <a:chExt cx="1192433" cy="1098538"/>
            </a:xfrm>
          </p:grpSpPr>
          <p:sp>
            <p:nvSpPr>
              <p:cNvPr id="185" name="Google Shape;185;p35"/>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6" name="Google Shape;186;p35"/>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7" name="Google Shape;187;p35"/>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188" name="Google Shape;188;p35"/>
            <p:cNvGrpSpPr/>
            <p:nvPr/>
          </p:nvGrpSpPr>
          <p:grpSpPr>
            <a:xfrm>
              <a:off x="6256117" y="5896894"/>
              <a:ext cx="1057910" cy="971314"/>
              <a:chOff x="6256117" y="5896894"/>
              <a:chExt cx="1057910" cy="971314"/>
            </a:xfrm>
          </p:grpSpPr>
          <p:sp>
            <p:nvSpPr>
              <p:cNvPr id="189" name="Google Shape;189;p35"/>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0" name="Google Shape;190;p35"/>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1" name="Google Shape;191;p35"/>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6"/>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Square Photo">
  <p:cSld name="Title - Square Photo">
    <p:spTree>
      <p:nvGrpSpPr>
        <p:cNvPr id="1" name="Shape 195"/>
        <p:cNvGrpSpPr/>
        <p:nvPr/>
      </p:nvGrpSpPr>
      <p:grpSpPr>
        <a:xfrm>
          <a:off x="0" y="0"/>
          <a:ext cx="0" cy="0"/>
          <a:chOff x="0" y="0"/>
          <a:chExt cx="0" cy="0"/>
        </a:xfrm>
      </p:grpSpPr>
      <p:grpSp>
        <p:nvGrpSpPr>
          <p:cNvPr id="196" name="Google Shape;196;p37"/>
          <p:cNvGrpSpPr/>
          <p:nvPr/>
        </p:nvGrpSpPr>
        <p:grpSpPr>
          <a:xfrm>
            <a:off x="6256117" y="-21839"/>
            <a:ext cx="5932086" cy="6890047"/>
            <a:chOff x="6256117" y="-21839"/>
            <a:chExt cx="5932086" cy="6890047"/>
          </a:xfrm>
        </p:grpSpPr>
        <p:grpSp>
          <p:nvGrpSpPr>
            <p:cNvPr id="197" name="Google Shape;197;p37"/>
            <p:cNvGrpSpPr/>
            <p:nvPr/>
          </p:nvGrpSpPr>
          <p:grpSpPr>
            <a:xfrm>
              <a:off x="8507413" y="1457714"/>
              <a:ext cx="3680790" cy="5392441"/>
              <a:chOff x="8507413" y="1457714"/>
              <a:chExt cx="3680790" cy="5392441"/>
            </a:xfrm>
          </p:grpSpPr>
          <p:sp>
            <p:nvSpPr>
              <p:cNvPr id="198" name="Google Shape;198;p37"/>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9" name="Google Shape;199;p37"/>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0" name="Google Shape;200;p37"/>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1" name="Google Shape;201;p37"/>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2" name="Google Shape;202;p37"/>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3" name="Google Shape;203;p37"/>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4" name="Google Shape;204;p37"/>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5" name="Google Shape;205;p37"/>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6" name="Google Shape;206;p37"/>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7" name="Google Shape;207;p37"/>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8" name="Google Shape;208;p37"/>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9" name="Google Shape;209;p37"/>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0" name="Google Shape;210;p37"/>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1" name="Google Shape;211;p37"/>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2" name="Google Shape;212;p37"/>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3" name="Google Shape;213;p37"/>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214" name="Google Shape;214;p37"/>
              <p:cNvCxnSpPr/>
              <p:nvPr/>
            </p:nvCxnSpPr>
            <p:spPr>
              <a:xfrm>
                <a:off x="9981203" y="5098858"/>
                <a:ext cx="733213" cy="400531"/>
              </a:xfrm>
              <a:prstGeom prst="straightConnector1">
                <a:avLst/>
              </a:prstGeom>
              <a:noFill/>
              <a:ln w="17450" cap="flat" cmpd="sng">
                <a:solidFill>
                  <a:srgbClr val="BDBDBD"/>
                </a:solidFill>
                <a:prstDash val="solid"/>
                <a:miter lim="800000"/>
                <a:headEnd type="none" w="med" len="med"/>
                <a:tailEnd type="none" w="med" len="med"/>
              </a:ln>
            </p:spPr>
          </p:cxnSp>
        </p:grpSp>
        <p:grpSp>
          <p:nvGrpSpPr>
            <p:cNvPr id="215" name="Google Shape;215;p37"/>
            <p:cNvGrpSpPr/>
            <p:nvPr/>
          </p:nvGrpSpPr>
          <p:grpSpPr>
            <a:xfrm>
              <a:off x="7545167" y="-21839"/>
              <a:ext cx="1192433" cy="1098538"/>
              <a:chOff x="7545167" y="-9139"/>
              <a:chExt cx="1192433" cy="1098538"/>
            </a:xfrm>
          </p:grpSpPr>
          <p:sp>
            <p:nvSpPr>
              <p:cNvPr id="216" name="Google Shape;216;p37"/>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7" name="Google Shape;217;p37"/>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8" name="Google Shape;218;p37"/>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219" name="Google Shape;219;p37"/>
            <p:cNvGrpSpPr/>
            <p:nvPr/>
          </p:nvGrpSpPr>
          <p:grpSpPr>
            <a:xfrm>
              <a:off x="6256117" y="5896894"/>
              <a:ext cx="1057910" cy="971314"/>
              <a:chOff x="6256117" y="5896894"/>
              <a:chExt cx="1057910" cy="971314"/>
            </a:xfrm>
          </p:grpSpPr>
          <p:sp>
            <p:nvSpPr>
              <p:cNvPr id="220" name="Google Shape;220;p37"/>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21" name="Google Shape;221;p37"/>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22" name="Google Shape;222;p37"/>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
        <p:nvSpPr>
          <p:cNvPr id="223" name="Google Shape;223;p37"/>
          <p:cNvSpPr>
            <a:spLocks noGrp="1"/>
          </p:cNvSpPr>
          <p:nvPr>
            <p:ph type="pic" idx="2"/>
          </p:nvPr>
        </p:nvSpPr>
        <p:spPr>
          <a:xfrm>
            <a:off x="5016500" y="292100"/>
            <a:ext cx="6881813" cy="6272213"/>
          </a:xfrm>
          <a:prstGeom prst="rect">
            <a:avLst/>
          </a:prstGeom>
          <a:blipFill rotWithShape="1">
            <a:blip r:embed="rId2">
              <a:alphaModFix/>
            </a:blip>
            <a:stretch>
              <a:fillRect/>
            </a:stretch>
          </a:blipFill>
          <a:ln>
            <a:noFill/>
          </a:ln>
          <a:effectLst>
            <a:outerShdw blurRad="508000" dist="63500" dir="2700000" sx="101000" sy="101000" algn="tl" rotWithShape="0">
              <a:srgbClr val="000000">
                <a:alpha val="32941"/>
              </a:srgbClr>
            </a:outerShdw>
          </a:effectLst>
        </p:spPr>
        <p:txBody>
          <a:bodyPr spcFirstLastPara="1" wrap="square" lIns="0" tIns="1188700" rIns="0" bIns="0" anchor="ctr" anchorCtr="0"/>
          <a:lstStyle>
            <a:lvl1pPr marR="0" lvl="0" algn="ctr" rtl="0">
              <a:lnSpc>
                <a:spcPct val="100000"/>
              </a:lnSpc>
              <a:spcBef>
                <a:spcPts val="280"/>
              </a:spcBef>
              <a:spcAft>
                <a:spcPts val="0"/>
              </a:spcAft>
              <a:buClr>
                <a:srgbClr val="FFFFFF"/>
              </a:buClr>
              <a:buSzPts val="1260"/>
              <a:buFont typeface="Noto Sans Symbols"/>
              <a:buNone/>
              <a:defRPr sz="14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4" name="Google Shape;224;p37"/>
          <p:cNvSpPr txBox="1">
            <a:spLocks noGrp="1"/>
          </p:cNvSpPr>
          <p:nvPr>
            <p:ph type="title"/>
          </p:nvPr>
        </p:nvSpPr>
        <p:spPr>
          <a:xfrm>
            <a:off x="584201" y="2579648"/>
            <a:ext cx="3768898" cy="553998"/>
          </a:xfrm>
          <a:prstGeom prst="rect">
            <a:avLst/>
          </a:prstGeom>
          <a:noFill/>
          <a:ln>
            <a:noFill/>
          </a:ln>
        </p:spPr>
        <p:txBody>
          <a:bodyPr spcFirstLastPara="1" wrap="square" lIns="0" tIns="164575" rIns="0" bIns="0" anchor="b" anchorCtr="0"/>
          <a:lstStyle>
            <a:lvl1pPr lvl="0" algn="l">
              <a:lnSpc>
                <a:spcPct val="100000"/>
              </a:lnSpc>
              <a:spcBef>
                <a:spcPts val="0"/>
              </a:spcBef>
              <a:spcAft>
                <a:spcPts val="0"/>
              </a:spcAft>
              <a:buClr>
                <a:schemeClr val="dk1"/>
              </a:buClr>
              <a:buSzPts val="3600"/>
              <a:buFont typeface="Quattrocento Sans"/>
              <a:buNone/>
              <a:defRPr sz="3600" b="1">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7"/>
          <p:cNvSpPr txBox="1">
            <a:spLocks noGrp="1"/>
          </p:cNvSpPr>
          <p:nvPr>
            <p:ph type="body" idx="1"/>
          </p:nvPr>
        </p:nvSpPr>
        <p:spPr>
          <a:xfrm>
            <a:off x="584201" y="3535541"/>
            <a:ext cx="3769300" cy="307777"/>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_Only">
  <p:cSld name="Title_Only">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588263" y="457199"/>
            <a:ext cx="11018520" cy="75210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3F3F3F"/>
              </a:buClr>
              <a:buSzPts val="4800"/>
              <a:buFont typeface="Quattrocento Sans"/>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09600" y="1200152"/>
            <a:ext cx="5384800" cy="3394075"/>
          </a:xfrm>
          <a:prstGeom prst="rect">
            <a:avLst/>
          </a:prstGeom>
          <a:noFill/>
          <a:ln>
            <a:noFill/>
          </a:ln>
        </p:spPr>
        <p:txBody>
          <a:bodyPr spcFirstLastPara="1" wrap="square" lIns="91425" tIns="45700" rIns="91425" bIns="45700" anchor="t" anchorCtr="0"/>
          <a:lstStyle>
            <a:lvl1pPr marL="457200" lvl="0" indent="-465645" algn="l">
              <a:spcBef>
                <a:spcPts val="747"/>
              </a:spcBef>
              <a:spcAft>
                <a:spcPts val="0"/>
              </a:spcAft>
              <a:buSzPts val="3733"/>
              <a:buChar char="•"/>
              <a:defRPr sz="3733"/>
            </a:lvl1pPr>
            <a:lvl2pPr marL="914400" lvl="1" indent="-431800" algn="l">
              <a:spcBef>
                <a:spcPts val="640"/>
              </a:spcBef>
              <a:spcAft>
                <a:spcPts val="0"/>
              </a:spcAft>
              <a:buSzPts val="3200"/>
              <a:buChar char="–"/>
              <a:defRPr sz="3200"/>
            </a:lvl2pPr>
            <a:lvl3pPr marL="1371600" lvl="2" indent="-397954" algn="l">
              <a:spcBef>
                <a:spcPts val="533"/>
              </a:spcBef>
              <a:spcAft>
                <a:spcPts val="0"/>
              </a:spcAft>
              <a:buSzPts val="2667"/>
              <a:buChar char="•"/>
              <a:defRPr sz="2667"/>
            </a:lvl3pPr>
            <a:lvl4pPr marL="1828800" lvl="3" indent="-381000" algn="l">
              <a:spcBef>
                <a:spcPts val="480"/>
              </a:spcBef>
              <a:spcAft>
                <a:spcPts val="0"/>
              </a:spcAft>
              <a:buSzPts val="2400"/>
              <a:buChar char="–"/>
              <a:defRPr sz="2400"/>
            </a:lvl4pPr>
            <a:lvl5pPr marL="2286000" lvl="4" indent="-381000" algn="l">
              <a:spcBef>
                <a:spcPts val="480"/>
              </a:spcBef>
              <a:spcAft>
                <a:spcPts val="0"/>
              </a:spcAft>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2" name="Google Shape;32;p5"/>
          <p:cNvSpPr txBox="1">
            <a:spLocks noGrp="1"/>
          </p:cNvSpPr>
          <p:nvPr>
            <p:ph type="body" idx="2"/>
          </p:nvPr>
        </p:nvSpPr>
        <p:spPr>
          <a:xfrm>
            <a:off x="6197600" y="1200152"/>
            <a:ext cx="5384800" cy="3394075"/>
          </a:xfrm>
          <a:prstGeom prst="rect">
            <a:avLst/>
          </a:prstGeom>
          <a:noFill/>
          <a:ln>
            <a:noFill/>
          </a:ln>
        </p:spPr>
        <p:txBody>
          <a:bodyPr spcFirstLastPara="1" wrap="square" lIns="91425" tIns="45700" rIns="91425" bIns="45700" anchor="t" anchorCtr="0"/>
          <a:lstStyle>
            <a:lvl1pPr marL="457200" lvl="0" indent="-465645" algn="l">
              <a:spcBef>
                <a:spcPts val="747"/>
              </a:spcBef>
              <a:spcAft>
                <a:spcPts val="0"/>
              </a:spcAft>
              <a:buSzPts val="3733"/>
              <a:buChar char="•"/>
              <a:defRPr sz="3733"/>
            </a:lvl1pPr>
            <a:lvl2pPr marL="914400" lvl="1" indent="-431800" algn="l">
              <a:spcBef>
                <a:spcPts val="640"/>
              </a:spcBef>
              <a:spcAft>
                <a:spcPts val="0"/>
              </a:spcAft>
              <a:buSzPts val="3200"/>
              <a:buChar char="–"/>
              <a:defRPr sz="3200"/>
            </a:lvl2pPr>
            <a:lvl3pPr marL="1371600" lvl="2" indent="-397954" algn="l">
              <a:spcBef>
                <a:spcPts val="533"/>
              </a:spcBef>
              <a:spcAft>
                <a:spcPts val="0"/>
              </a:spcAft>
              <a:buSzPts val="2667"/>
              <a:buChar char="•"/>
              <a:defRPr sz="2667"/>
            </a:lvl3pPr>
            <a:lvl4pPr marL="1828800" lvl="3" indent="-381000" algn="l">
              <a:spcBef>
                <a:spcPts val="480"/>
              </a:spcBef>
              <a:spcAft>
                <a:spcPts val="0"/>
              </a:spcAft>
              <a:buSzPts val="2400"/>
              <a:buChar char="–"/>
              <a:defRPr sz="2400"/>
            </a:lvl4pPr>
            <a:lvl5pPr marL="2286000" lvl="4" indent="-381000" algn="l">
              <a:spcBef>
                <a:spcPts val="480"/>
              </a:spcBef>
              <a:spcAft>
                <a:spcPts val="0"/>
              </a:spcAft>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3" name="Google Shape;33;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42" name="Google Shape;242;p43"/>
          <p:cNvGrpSpPr/>
          <p:nvPr/>
        </p:nvGrpSpPr>
        <p:grpSpPr>
          <a:xfrm>
            <a:off x="6256117" y="-21839"/>
            <a:ext cx="5932086" cy="6890047"/>
            <a:chOff x="6256117" y="-21839"/>
            <a:chExt cx="5932086" cy="6890047"/>
          </a:xfrm>
        </p:grpSpPr>
        <p:grpSp>
          <p:nvGrpSpPr>
            <p:cNvPr id="243" name="Google Shape;243;p43"/>
            <p:cNvGrpSpPr/>
            <p:nvPr/>
          </p:nvGrpSpPr>
          <p:grpSpPr>
            <a:xfrm>
              <a:off x="8507413" y="1457714"/>
              <a:ext cx="3680790" cy="5392441"/>
              <a:chOff x="8507413" y="1457714"/>
              <a:chExt cx="3680790" cy="5392441"/>
            </a:xfrm>
          </p:grpSpPr>
          <p:sp>
            <p:nvSpPr>
              <p:cNvPr id="244" name="Google Shape;244;p43"/>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5" name="Google Shape;245;p43"/>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6" name="Google Shape;246;p43"/>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7" name="Google Shape;247;p43"/>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8" name="Google Shape;248;p43"/>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9" name="Google Shape;249;p43"/>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0" name="Google Shape;250;p43"/>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1" name="Google Shape;251;p43"/>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2" name="Google Shape;252;p43"/>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3" name="Google Shape;253;p43"/>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4" name="Google Shape;254;p43"/>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5" name="Google Shape;255;p43"/>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6" name="Google Shape;256;p43"/>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7" name="Google Shape;257;p43"/>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8" name="Google Shape;258;p43"/>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9" name="Google Shape;259;p43"/>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cxnSp>
            <p:nvCxnSpPr>
              <p:cNvPr id="260" name="Google Shape;260;p43"/>
              <p:cNvCxnSpPr/>
              <p:nvPr/>
            </p:nvCxnSpPr>
            <p:spPr>
              <a:xfrm>
                <a:off x="9981203" y="5098858"/>
                <a:ext cx="733213" cy="400531"/>
              </a:xfrm>
              <a:prstGeom prst="straightConnector1">
                <a:avLst/>
              </a:prstGeom>
              <a:noFill/>
              <a:ln w="17450" cap="flat" cmpd="sng">
                <a:solidFill>
                  <a:srgbClr val="D83B01"/>
                </a:solidFill>
                <a:prstDash val="solid"/>
                <a:miter lim="800000"/>
                <a:headEnd type="none" w="med" len="med"/>
                <a:tailEnd type="none" w="med" len="med"/>
              </a:ln>
            </p:spPr>
          </p:cxnSp>
        </p:grpSp>
        <p:grpSp>
          <p:nvGrpSpPr>
            <p:cNvPr id="261" name="Google Shape;261;p43"/>
            <p:cNvGrpSpPr/>
            <p:nvPr/>
          </p:nvGrpSpPr>
          <p:grpSpPr>
            <a:xfrm>
              <a:off x="7545167" y="-21839"/>
              <a:ext cx="1192433" cy="1098538"/>
              <a:chOff x="7545167" y="-9139"/>
              <a:chExt cx="1192433" cy="1098538"/>
            </a:xfrm>
          </p:grpSpPr>
          <p:sp>
            <p:nvSpPr>
              <p:cNvPr id="262" name="Google Shape;262;p43"/>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3" name="Google Shape;263;p43"/>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4" name="Google Shape;264;p43"/>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grpSp>
        <p:grpSp>
          <p:nvGrpSpPr>
            <p:cNvPr id="265" name="Google Shape;265;p43"/>
            <p:cNvGrpSpPr/>
            <p:nvPr/>
          </p:nvGrpSpPr>
          <p:grpSpPr>
            <a:xfrm>
              <a:off x="6256117" y="5896894"/>
              <a:ext cx="1057910" cy="971314"/>
              <a:chOff x="6256117" y="5896894"/>
              <a:chExt cx="1057910" cy="971314"/>
            </a:xfrm>
          </p:grpSpPr>
          <p:sp>
            <p:nvSpPr>
              <p:cNvPr id="266" name="Google Shape;266;p43"/>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7" name="Google Shape;267;p43"/>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8" name="Google Shape;268;p43"/>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op Sub | Title">
  <p:cSld name="Top Sub | Title">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5"/>
          <p:cNvSpPr txBox="1">
            <a:spLocks noGrp="1"/>
          </p:cNvSpPr>
          <p:nvPr>
            <p:ph type="body" idx="1"/>
          </p:nvPr>
        </p:nvSpPr>
        <p:spPr>
          <a:xfrm>
            <a:off x="269240" y="-541796"/>
            <a:ext cx="11656060" cy="350865"/>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080"/>
              <a:buNone/>
              <a:defRPr sz="1200" b="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Square Photo">
  <p:cSld name="Title - Square Photo">
    <p:spTree>
      <p:nvGrpSpPr>
        <p:cNvPr id="1" name="Shape 275"/>
        <p:cNvGrpSpPr/>
        <p:nvPr/>
      </p:nvGrpSpPr>
      <p:grpSpPr>
        <a:xfrm>
          <a:off x="0" y="0"/>
          <a:ext cx="0" cy="0"/>
          <a:chOff x="0" y="0"/>
          <a:chExt cx="0" cy="0"/>
        </a:xfrm>
      </p:grpSpPr>
      <p:grpSp>
        <p:nvGrpSpPr>
          <p:cNvPr id="276" name="Google Shape;276;p46"/>
          <p:cNvGrpSpPr/>
          <p:nvPr/>
        </p:nvGrpSpPr>
        <p:grpSpPr>
          <a:xfrm>
            <a:off x="6256117" y="-21839"/>
            <a:ext cx="5932086" cy="6890047"/>
            <a:chOff x="6256117" y="-21839"/>
            <a:chExt cx="5932086" cy="6890047"/>
          </a:xfrm>
        </p:grpSpPr>
        <p:grpSp>
          <p:nvGrpSpPr>
            <p:cNvPr id="277" name="Google Shape;277;p46"/>
            <p:cNvGrpSpPr/>
            <p:nvPr/>
          </p:nvGrpSpPr>
          <p:grpSpPr>
            <a:xfrm>
              <a:off x="8507413" y="1457714"/>
              <a:ext cx="3680790" cy="5392441"/>
              <a:chOff x="8507413" y="1457714"/>
              <a:chExt cx="3680790" cy="5392441"/>
            </a:xfrm>
          </p:grpSpPr>
          <p:sp>
            <p:nvSpPr>
              <p:cNvPr id="278" name="Google Shape;278;p46"/>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79" name="Google Shape;279;p46"/>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0" name="Google Shape;280;p46"/>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1" name="Google Shape;281;p46"/>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2" name="Google Shape;282;p46"/>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3" name="Google Shape;283;p46"/>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4" name="Google Shape;284;p46"/>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5" name="Google Shape;285;p46"/>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6" name="Google Shape;286;p46"/>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7" name="Google Shape;287;p46"/>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8" name="Google Shape;288;p46"/>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9" name="Google Shape;289;p46"/>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0" name="Google Shape;290;p46"/>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1" name="Google Shape;291;p46"/>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2" name="Google Shape;292;p46"/>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3" name="Google Shape;293;p46"/>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294" name="Google Shape;294;p46"/>
              <p:cNvCxnSpPr/>
              <p:nvPr/>
            </p:nvCxnSpPr>
            <p:spPr>
              <a:xfrm>
                <a:off x="9981203" y="5098858"/>
                <a:ext cx="733213" cy="400531"/>
              </a:xfrm>
              <a:prstGeom prst="straightConnector1">
                <a:avLst/>
              </a:prstGeom>
              <a:noFill/>
              <a:ln w="17450" cap="flat" cmpd="sng">
                <a:solidFill>
                  <a:srgbClr val="BDBDBD"/>
                </a:solidFill>
                <a:prstDash val="solid"/>
                <a:miter lim="800000"/>
                <a:headEnd type="none" w="med" len="med"/>
                <a:tailEnd type="none" w="med" len="med"/>
              </a:ln>
            </p:spPr>
          </p:cxnSp>
        </p:grpSp>
        <p:grpSp>
          <p:nvGrpSpPr>
            <p:cNvPr id="295" name="Google Shape;295;p46"/>
            <p:cNvGrpSpPr/>
            <p:nvPr/>
          </p:nvGrpSpPr>
          <p:grpSpPr>
            <a:xfrm>
              <a:off x="7545167" y="-21839"/>
              <a:ext cx="1192433" cy="1098538"/>
              <a:chOff x="7545167" y="-9139"/>
              <a:chExt cx="1192433" cy="1098538"/>
            </a:xfrm>
          </p:grpSpPr>
          <p:sp>
            <p:nvSpPr>
              <p:cNvPr id="296" name="Google Shape;296;p46"/>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7" name="Google Shape;297;p46"/>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8" name="Google Shape;298;p46"/>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299" name="Google Shape;299;p46"/>
            <p:cNvGrpSpPr/>
            <p:nvPr/>
          </p:nvGrpSpPr>
          <p:grpSpPr>
            <a:xfrm>
              <a:off x="6256117" y="5896894"/>
              <a:ext cx="1057910" cy="971314"/>
              <a:chOff x="6256117" y="5896894"/>
              <a:chExt cx="1057910" cy="971314"/>
            </a:xfrm>
          </p:grpSpPr>
          <p:sp>
            <p:nvSpPr>
              <p:cNvPr id="300" name="Google Shape;300;p46"/>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301" name="Google Shape;301;p46"/>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302" name="Google Shape;302;p46"/>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
        <p:nvSpPr>
          <p:cNvPr id="303" name="Google Shape;303;p46"/>
          <p:cNvSpPr>
            <a:spLocks noGrp="1"/>
          </p:cNvSpPr>
          <p:nvPr>
            <p:ph type="pic" idx="2"/>
          </p:nvPr>
        </p:nvSpPr>
        <p:spPr>
          <a:xfrm>
            <a:off x="5016500" y="292100"/>
            <a:ext cx="6881813" cy="6272213"/>
          </a:xfrm>
          <a:prstGeom prst="rect">
            <a:avLst/>
          </a:prstGeom>
          <a:blipFill rotWithShape="1">
            <a:blip r:embed="rId2">
              <a:alphaModFix/>
            </a:blip>
            <a:stretch>
              <a:fillRect/>
            </a:stretch>
          </a:blipFill>
          <a:ln>
            <a:noFill/>
          </a:ln>
          <a:effectLst>
            <a:outerShdw blurRad="508000" dist="63500" dir="2700000" sx="101000" sy="101000" algn="tl" rotWithShape="0">
              <a:srgbClr val="000000">
                <a:alpha val="32941"/>
              </a:srgbClr>
            </a:outerShdw>
          </a:effectLst>
        </p:spPr>
        <p:txBody>
          <a:bodyPr spcFirstLastPara="1" wrap="square" lIns="0" tIns="1188700" rIns="0" bIns="0" anchor="ctr" anchorCtr="0"/>
          <a:lstStyle>
            <a:lvl1pPr marR="0" lvl="0" algn="ctr" rtl="0">
              <a:lnSpc>
                <a:spcPct val="100000"/>
              </a:lnSpc>
              <a:spcBef>
                <a:spcPts val="280"/>
              </a:spcBef>
              <a:spcAft>
                <a:spcPts val="0"/>
              </a:spcAft>
              <a:buClr>
                <a:srgbClr val="FFFFFF"/>
              </a:buClr>
              <a:buSzPts val="1260"/>
              <a:buFont typeface="Noto Sans Symbols"/>
              <a:buNone/>
              <a:defRPr sz="14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4" name="Google Shape;304;p46"/>
          <p:cNvSpPr txBox="1">
            <a:spLocks noGrp="1"/>
          </p:cNvSpPr>
          <p:nvPr>
            <p:ph type="title"/>
          </p:nvPr>
        </p:nvSpPr>
        <p:spPr>
          <a:xfrm>
            <a:off x="584201" y="2579648"/>
            <a:ext cx="3768898" cy="553998"/>
          </a:xfrm>
          <a:prstGeom prst="rect">
            <a:avLst/>
          </a:prstGeom>
          <a:noFill/>
          <a:ln>
            <a:noFill/>
          </a:ln>
        </p:spPr>
        <p:txBody>
          <a:bodyPr spcFirstLastPara="1" wrap="square" lIns="0" tIns="164575" rIns="0" bIns="0" anchor="b" anchorCtr="0"/>
          <a:lstStyle>
            <a:lvl1pPr lvl="0" algn="l">
              <a:lnSpc>
                <a:spcPct val="100000"/>
              </a:lnSpc>
              <a:spcBef>
                <a:spcPts val="0"/>
              </a:spcBef>
              <a:spcAft>
                <a:spcPts val="0"/>
              </a:spcAft>
              <a:buClr>
                <a:schemeClr val="dk1"/>
              </a:buClr>
              <a:buSzPts val="3600"/>
              <a:buFont typeface="Quattrocento Sans"/>
              <a:buNone/>
              <a:defRPr sz="3600" b="1">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46"/>
          <p:cNvSpPr txBox="1">
            <a:spLocks noGrp="1"/>
          </p:cNvSpPr>
          <p:nvPr>
            <p:ph type="body" idx="1"/>
          </p:nvPr>
        </p:nvSpPr>
        <p:spPr>
          <a:xfrm>
            <a:off x="584201" y="3535541"/>
            <a:ext cx="3769300" cy="307777"/>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47"/>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09" name="Google Shape;309;p47"/>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48"/>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13" name="Google Shape;313;p48"/>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314"/>
        <p:cNvGrpSpPr/>
        <p:nvPr/>
      </p:nvGrpSpPr>
      <p:grpSpPr>
        <a:xfrm>
          <a:off x="0" y="0"/>
          <a:ext cx="0" cy="0"/>
          <a:chOff x="0" y="0"/>
          <a:chExt cx="0" cy="0"/>
        </a:xfrm>
      </p:grpSpPr>
      <p:pic>
        <p:nvPicPr>
          <p:cNvPr id="315" name="Google Shape;315;p49" descr="A person sitting in a chair using a computer&#10;&#10;Description generated with very high confidence"/>
          <p:cNvPicPr preferRelativeResize="0"/>
          <p:nvPr/>
        </p:nvPicPr>
        <p:blipFill rotWithShape="1">
          <a:blip r:embed="rId2">
            <a:alphaModFix/>
          </a:blip>
          <a:srcRect/>
          <a:stretch/>
        </p:blipFill>
        <p:spPr>
          <a:xfrm>
            <a:off x="-13509" y="0"/>
            <a:ext cx="12205508" cy="6858000"/>
          </a:xfrm>
          <a:prstGeom prst="rect">
            <a:avLst/>
          </a:prstGeom>
          <a:noFill/>
          <a:ln>
            <a:noFill/>
          </a:ln>
        </p:spPr>
      </p:pic>
      <p:sp>
        <p:nvSpPr>
          <p:cNvPr id="316" name="Google Shape;316;p49"/>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49"/>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8" name="Google Shape;318;p49"/>
          <p:cNvPicPr preferRelativeResize="0"/>
          <p:nvPr/>
        </p:nvPicPr>
        <p:blipFill rotWithShape="1">
          <a:blip r:embed="rId3">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19"/>
        <p:cNvGrpSpPr/>
        <p:nvPr/>
      </p:nvGrpSpPr>
      <p:grpSpPr>
        <a:xfrm>
          <a:off x="0" y="0"/>
          <a:ext cx="0" cy="0"/>
          <a:chOff x="0" y="0"/>
          <a:chExt cx="0" cy="0"/>
        </a:xfrm>
      </p:grpSpPr>
      <p:sp>
        <p:nvSpPr>
          <p:cNvPr id="320" name="Google Shape;320;p50"/>
          <p:cNvSpPr txBox="1">
            <a:spLocks noGrp="1"/>
          </p:cNvSpPr>
          <p:nvPr>
            <p:ph type="title"/>
          </p:nvPr>
        </p:nvSpPr>
        <p:spPr>
          <a:xfrm>
            <a:off x="426425" y="1202871"/>
            <a:ext cx="3632388" cy="1172553"/>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50"/>
          <p:cNvSpPr txBox="1">
            <a:spLocks noGrp="1"/>
          </p:cNvSpPr>
          <p:nvPr>
            <p:ph type="body" idx="1"/>
          </p:nvPr>
        </p:nvSpPr>
        <p:spPr>
          <a:xfrm>
            <a:off x="6212722" y="1202872"/>
            <a:ext cx="3618382" cy="3289228"/>
          </a:xfrm>
          <a:prstGeom prst="rect">
            <a:avLst/>
          </a:prstGeom>
          <a:noFill/>
          <a:ln>
            <a:noFill/>
          </a:ln>
        </p:spPr>
        <p:txBody>
          <a:bodyPr spcFirstLastPara="1" wrap="square" lIns="0" tIns="0" rIns="0" bIns="0" anchor="t" anchorCtr="0"/>
          <a:lstStyle>
            <a:lvl1pPr marL="457200" marR="0" lvl="0" indent="-22860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marL="914400" lvl="1" indent="-228600" algn="l">
              <a:lnSpc>
                <a:spcPct val="90000"/>
              </a:lnSpc>
              <a:spcBef>
                <a:spcPts val="490"/>
              </a:spcBef>
              <a:spcAft>
                <a:spcPts val="0"/>
              </a:spcAft>
              <a:buClr>
                <a:srgbClr val="000000"/>
              </a:buClr>
              <a:buSzPts val="1589"/>
              <a:buNone/>
              <a:defRPr sz="1765"/>
            </a:lvl2pPr>
            <a:lvl3pPr marL="1371600" lvl="2" indent="-228600" algn="l">
              <a:lnSpc>
                <a:spcPct val="90000"/>
              </a:lnSpc>
              <a:spcBef>
                <a:spcPts val="0"/>
              </a:spcBef>
              <a:spcAft>
                <a:spcPts val="0"/>
              </a:spcAft>
              <a:buClr>
                <a:srgbClr val="000000"/>
              </a:buClr>
              <a:buSzPts val="1589"/>
              <a:buNone/>
              <a:defRPr sz="1765"/>
            </a:lvl3pPr>
            <a:lvl4pPr marL="1828800" lvl="3" indent="-228600" algn="l">
              <a:lnSpc>
                <a:spcPct val="90000"/>
              </a:lnSpc>
              <a:spcBef>
                <a:spcPts val="0"/>
              </a:spcBef>
              <a:spcAft>
                <a:spcPts val="0"/>
              </a:spcAft>
              <a:buClr>
                <a:srgbClr val="000000"/>
              </a:buClr>
              <a:buSzPts val="1589"/>
              <a:buNone/>
              <a:defRPr sz="1765"/>
            </a:lvl4pPr>
            <a:lvl5pPr marL="2286000" lvl="4" indent="-228600" algn="l">
              <a:lnSpc>
                <a:spcPct val="90000"/>
              </a:lnSpc>
              <a:spcBef>
                <a:spcPts val="0"/>
              </a:spcBef>
              <a:spcAft>
                <a:spcPts val="0"/>
              </a:spcAft>
              <a:buClr>
                <a:srgbClr val="000000"/>
              </a:buClr>
              <a:buSzPts val="1589"/>
              <a:buNone/>
              <a:defRPr sz="1765"/>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322"/>
        <p:cNvGrpSpPr/>
        <p:nvPr/>
      </p:nvGrpSpPr>
      <p:grpSpPr>
        <a:xfrm>
          <a:off x="0" y="0"/>
          <a:ext cx="0" cy="0"/>
          <a:chOff x="0" y="0"/>
          <a:chExt cx="0" cy="0"/>
        </a:xfrm>
      </p:grpSpPr>
      <p:sp>
        <p:nvSpPr>
          <p:cNvPr id="323" name="Google Shape;323;p51"/>
          <p:cNvSpPr txBox="1">
            <a:spLocks noGrp="1"/>
          </p:cNvSpPr>
          <p:nvPr>
            <p:ph type="body" idx="1"/>
          </p:nvPr>
        </p:nvSpPr>
        <p:spPr>
          <a:xfrm>
            <a:off x="437318" y="2139702"/>
            <a:ext cx="11339774" cy="1223171"/>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sz="2549"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rgbClr val="000000"/>
              </a:buClr>
              <a:buSzPts val="1765"/>
              <a:buNone/>
              <a:defRPr sz="1961">
                <a:solidFill>
                  <a:srgbClr val="000000"/>
                </a:solidFill>
              </a:defRPr>
            </a:lvl2pPr>
            <a:lvl3pPr marL="1371600" lvl="2" indent="-228600" algn="l">
              <a:lnSpc>
                <a:spcPct val="90000"/>
              </a:lnSpc>
              <a:spcBef>
                <a:spcPts val="1274"/>
              </a:spcBef>
              <a:spcAft>
                <a:spcPts val="0"/>
              </a:spcAft>
              <a:buClr>
                <a:srgbClr val="000000"/>
              </a:buClr>
              <a:buSzPts val="1765"/>
              <a:buNone/>
              <a:defRPr sz="1961">
                <a:solidFill>
                  <a:srgbClr val="000000"/>
                </a:solidFill>
              </a:defRPr>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51"/>
          <p:cNvSpPr txBox="1">
            <a:spLocks noGrp="1"/>
          </p:cNvSpPr>
          <p:nvPr>
            <p:ph type="title"/>
          </p:nvPr>
        </p:nvSpPr>
        <p:spPr>
          <a:xfrm>
            <a:off x="426424" y="302551"/>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325"/>
        <p:cNvGrpSpPr/>
        <p:nvPr/>
      </p:nvGrpSpPr>
      <p:grpSpPr>
        <a:xfrm>
          <a:off x="0" y="0"/>
          <a:ext cx="0" cy="0"/>
          <a:chOff x="0" y="0"/>
          <a:chExt cx="0" cy="0"/>
        </a:xfrm>
      </p:grpSpPr>
      <p:sp>
        <p:nvSpPr>
          <p:cNvPr id="326" name="Google Shape;326;p52"/>
          <p:cNvSpPr>
            <a:spLocks noGrp="1"/>
          </p:cNvSpPr>
          <p:nvPr>
            <p:ph type="pic" idx="2"/>
          </p:nvPr>
        </p:nvSpPr>
        <p:spPr>
          <a:xfrm>
            <a:off x="426424" y="2135537"/>
            <a:ext cx="3632388" cy="2583813"/>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7" name="Google Shape;327;p52"/>
          <p:cNvSpPr>
            <a:spLocks noGrp="1"/>
          </p:cNvSpPr>
          <p:nvPr>
            <p:ph type="pic" idx="3"/>
          </p:nvPr>
        </p:nvSpPr>
        <p:spPr>
          <a:xfrm>
            <a:off x="4281364" y="2135537"/>
            <a:ext cx="3623050" cy="2583813"/>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8" name="Google Shape;328;p52"/>
          <p:cNvSpPr>
            <a:spLocks noGrp="1"/>
          </p:cNvSpPr>
          <p:nvPr>
            <p:ph type="pic" idx="4"/>
          </p:nvPr>
        </p:nvSpPr>
        <p:spPr>
          <a:xfrm>
            <a:off x="8126963" y="2135536"/>
            <a:ext cx="3634002" cy="2583814"/>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9" name="Google Shape;329;p52"/>
          <p:cNvSpPr txBox="1">
            <a:spLocks noGrp="1"/>
          </p:cNvSpPr>
          <p:nvPr>
            <p:ph type="body" idx="1"/>
          </p:nvPr>
        </p:nvSpPr>
        <p:spPr>
          <a:xfrm>
            <a:off x="426424"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52"/>
          <p:cNvSpPr txBox="1">
            <a:spLocks noGrp="1"/>
          </p:cNvSpPr>
          <p:nvPr>
            <p:ph type="body" idx="5"/>
          </p:nvPr>
        </p:nvSpPr>
        <p:spPr>
          <a:xfrm>
            <a:off x="4281361" y="4927922"/>
            <a:ext cx="3623050"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52"/>
          <p:cNvSpPr txBox="1">
            <a:spLocks noGrp="1"/>
          </p:cNvSpPr>
          <p:nvPr>
            <p:ph type="body" idx="6"/>
          </p:nvPr>
        </p:nvSpPr>
        <p:spPr>
          <a:xfrm>
            <a:off x="8126963"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2" name="Google Shape;332;p52"/>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09600" y="274640"/>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lstStyle>
            <a:lvl1pPr marL="457200" lvl="0" indent="-228600" algn="l">
              <a:spcBef>
                <a:spcPts val="640"/>
              </a:spcBef>
              <a:spcAft>
                <a:spcPts val="0"/>
              </a:spcAft>
              <a:buSzPts val="3200"/>
              <a:buNone/>
              <a:defRPr sz="3200" b="1"/>
            </a:lvl1pPr>
            <a:lvl2pPr marL="914400" lvl="1" indent="-228600" algn="l">
              <a:spcBef>
                <a:spcPts val="533"/>
              </a:spcBef>
              <a:spcAft>
                <a:spcPts val="0"/>
              </a:spcAft>
              <a:buSzPts val="2667"/>
              <a:buNone/>
              <a:defRPr sz="2667" b="1"/>
            </a:lvl2pPr>
            <a:lvl3pPr marL="1371600" lvl="2" indent="-228600" algn="l">
              <a:spcBef>
                <a:spcPts val="480"/>
              </a:spcBef>
              <a:spcAft>
                <a:spcPts val="0"/>
              </a:spcAft>
              <a:buSzPts val="2400"/>
              <a:buNone/>
              <a:defRPr sz="2400" b="1"/>
            </a:lvl3pPr>
            <a:lvl4pPr marL="1828800" lvl="3" indent="-228600" algn="l">
              <a:spcBef>
                <a:spcPts val="427"/>
              </a:spcBef>
              <a:spcAft>
                <a:spcPts val="0"/>
              </a:spcAft>
              <a:buSzPts val="2133"/>
              <a:buNone/>
              <a:defRPr sz="2133" b="1"/>
            </a:lvl4pPr>
            <a:lvl5pPr marL="2286000" lvl="4" indent="-228600" algn="l">
              <a:spcBef>
                <a:spcPts val="427"/>
              </a:spcBef>
              <a:spcAft>
                <a:spcPts val="0"/>
              </a:spcAft>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38" name="Google Shape;38;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397954" algn="l">
              <a:spcBef>
                <a:spcPts val="533"/>
              </a:spcBef>
              <a:spcAft>
                <a:spcPts val="0"/>
              </a:spcAft>
              <a:buSzPts val="2667"/>
              <a:buChar char="–"/>
              <a:defRPr sz="2667"/>
            </a:lvl2pPr>
            <a:lvl3pPr marL="1371600" lvl="2" indent="-381000" algn="l">
              <a:spcBef>
                <a:spcPts val="480"/>
              </a:spcBef>
              <a:spcAft>
                <a:spcPts val="0"/>
              </a:spcAft>
              <a:buSzPts val="2400"/>
              <a:buChar char="•"/>
              <a:defRPr sz="2400"/>
            </a:lvl3pPr>
            <a:lvl4pPr marL="1828800" lvl="3" indent="-364045" algn="l">
              <a:spcBef>
                <a:spcPts val="427"/>
              </a:spcBef>
              <a:spcAft>
                <a:spcPts val="0"/>
              </a:spcAft>
              <a:buSzPts val="2133"/>
              <a:buChar char="–"/>
              <a:defRPr sz="2133"/>
            </a:lvl4pPr>
            <a:lvl5pPr marL="2286000" lvl="4" indent="-364045" algn="l">
              <a:spcBef>
                <a:spcPts val="427"/>
              </a:spcBef>
              <a:spcAft>
                <a:spcPts val="0"/>
              </a:spcAft>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39" name="Google Shape;39;p6"/>
          <p:cNvSpPr txBox="1">
            <a:spLocks noGrp="1"/>
          </p:cNvSpPr>
          <p:nvPr>
            <p:ph type="body" idx="3"/>
          </p:nvPr>
        </p:nvSpPr>
        <p:spPr>
          <a:xfrm>
            <a:off x="6193374" y="1535113"/>
            <a:ext cx="5389033" cy="639763"/>
          </a:xfrm>
          <a:prstGeom prst="rect">
            <a:avLst/>
          </a:prstGeom>
          <a:noFill/>
          <a:ln>
            <a:noFill/>
          </a:ln>
        </p:spPr>
        <p:txBody>
          <a:bodyPr spcFirstLastPara="1" wrap="square" lIns="91425" tIns="45700" rIns="91425" bIns="45700" anchor="b" anchorCtr="0"/>
          <a:lstStyle>
            <a:lvl1pPr marL="457200" lvl="0" indent="-228600" algn="l">
              <a:spcBef>
                <a:spcPts val="640"/>
              </a:spcBef>
              <a:spcAft>
                <a:spcPts val="0"/>
              </a:spcAft>
              <a:buSzPts val="3200"/>
              <a:buNone/>
              <a:defRPr sz="3200" b="1"/>
            </a:lvl1pPr>
            <a:lvl2pPr marL="914400" lvl="1" indent="-228600" algn="l">
              <a:spcBef>
                <a:spcPts val="533"/>
              </a:spcBef>
              <a:spcAft>
                <a:spcPts val="0"/>
              </a:spcAft>
              <a:buSzPts val="2667"/>
              <a:buNone/>
              <a:defRPr sz="2667" b="1"/>
            </a:lvl2pPr>
            <a:lvl3pPr marL="1371600" lvl="2" indent="-228600" algn="l">
              <a:spcBef>
                <a:spcPts val="480"/>
              </a:spcBef>
              <a:spcAft>
                <a:spcPts val="0"/>
              </a:spcAft>
              <a:buSzPts val="2400"/>
              <a:buNone/>
              <a:defRPr sz="2400" b="1"/>
            </a:lvl3pPr>
            <a:lvl4pPr marL="1828800" lvl="3" indent="-228600" algn="l">
              <a:spcBef>
                <a:spcPts val="427"/>
              </a:spcBef>
              <a:spcAft>
                <a:spcPts val="0"/>
              </a:spcAft>
              <a:buSzPts val="2133"/>
              <a:buNone/>
              <a:defRPr sz="2133" b="1"/>
            </a:lvl4pPr>
            <a:lvl5pPr marL="2286000" lvl="4" indent="-228600" algn="l">
              <a:spcBef>
                <a:spcPts val="427"/>
              </a:spcBef>
              <a:spcAft>
                <a:spcPts val="0"/>
              </a:spcAft>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0" name="Google Shape;40;p6"/>
          <p:cNvSpPr txBox="1">
            <a:spLocks noGrp="1"/>
          </p:cNvSpPr>
          <p:nvPr>
            <p:ph type="body" idx="4"/>
          </p:nvPr>
        </p:nvSpPr>
        <p:spPr>
          <a:xfrm>
            <a:off x="6193374" y="2174875"/>
            <a:ext cx="5389033" cy="3951288"/>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397954" algn="l">
              <a:spcBef>
                <a:spcPts val="533"/>
              </a:spcBef>
              <a:spcAft>
                <a:spcPts val="0"/>
              </a:spcAft>
              <a:buSzPts val="2667"/>
              <a:buChar char="–"/>
              <a:defRPr sz="2667"/>
            </a:lvl2pPr>
            <a:lvl3pPr marL="1371600" lvl="2" indent="-381000" algn="l">
              <a:spcBef>
                <a:spcPts val="480"/>
              </a:spcBef>
              <a:spcAft>
                <a:spcPts val="0"/>
              </a:spcAft>
              <a:buSzPts val="2400"/>
              <a:buChar char="•"/>
              <a:defRPr sz="2400"/>
            </a:lvl3pPr>
            <a:lvl4pPr marL="1828800" lvl="3" indent="-364045" algn="l">
              <a:spcBef>
                <a:spcPts val="427"/>
              </a:spcBef>
              <a:spcAft>
                <a:spcPts val="0"/>
              </a:spcAft>
              <a:buSzPts val="2133"/>
              <a:buChar char="–"/>
              <a:defRPr sz="2133"/>
            </a:lvl4pPr>
            <a:lvl5pPr marL="2286000" lvl="4" indent="-364045" algn="l">
              <a:spcBef>
                <a:spcPts val="427"/>
              </a:spcBef>
              <a:spcAft>
                <a:spcPts val="0"/>
              </a:spcAft>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1" name="Google Shape;41;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333"/>
        <p:cNvGrpSpPr/>
        <p:nvPr/>
      </p:nvGrpSpPr>
      <p:grpSpPr>
        <a:xfrm>
          <a:off x="0" y="0"/>
          <a:ext cx="0" cy="0"/>
          <a:chOff x="0" y="0"/>
          <a:chExt cx="0" cy="0"/>
        </a:xfrm>
      </p:grpSpPr>
      <p:sp>
        <p:nvSpPr>
          <p:cNvPr id="334" name="Google Shape;334;p53"/>
          <p:cNvSpPr>
            <a:spLocks noGrp="1"/>
          </p:cNvSpPr>
          <p:nvPr>
            <p:ph type="clipArt" idx="2"/>
          </p:nvPr>
        </p:nvSpPr>
        <p:spPr>
          <a:xfrm>
            <a:off x="5982391" y="2145841"/>
            <a:ext cx="5780073" cy="375646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5" name="Google Shape;335;p53"/>
          <p:cNvSpPr txBox="1">
            <a:spLocks noGrp="1"/>
          </p:cNvSpPr>
          <p:nvPr>
            <p:ph type="body" idx="1"/>
          </p:nvPr>
        </p:nvSpPr>
        <p:spPr>
          <a:xfrm>
            <a:off x="426424" y="2145841"/>
            <a:ext cx="5138175" cy="2573509"/>
          </a:xfrm>
          <a:prstGeom prst="rect">
            <a:avLst/>
          </a:prstGeom>
          <a:noFill/>
          <a:ln>
            <a:noFill/>
          </a:ln>
        </p:spPr>
        <p:txBody>
          <a:bodyPr spcFirstLastPara="1" wrap="square" lIns="0" tIns="0" rIns="0" bIns="0" anchor="t" anchorCtr="0"/>
          <a:lstStyle>
            <a:lvl1pPr marL="457200" marR="0" lvl="0" indent="-228600" algn="l">
              <a:lnSpc>
                <a:spcPct val="90000"/>
              </a:lnSpc>
              <a:spcBef>
                <a:spcPts val="0"/>
              </a:spcBef>
              <a:spcAft>
                <a:spcPts val="0"/>
              </a:spcAft>
              <a:buClr>
                <a:srgbClr val="000000"/>
              </a:buClr>
              <a:buSzPts val="2294"/>
              <a:buFont typeface="Noto Sans Symbols"/>
              <a:buNone/>
              <a:defRPr sz="2549" b="0" i="0">
                <a:solidFill>
                  <a:srgbClr val="000000"/>
                </a:solidFill>
                <a:latin typeface="Quattrocento Sans"/>
                <a:ea typeface="Quattrocento Sans"/>
                <a:cs typeface="Quattrocento Sans"/>
                <a:sym typeface="Quattrocento Sans"/>
              </a:defRPr>
            </a:lvl1pPr>
            <a:lvl2pPr marL="914400" marR="0" lvl="1" indent="-228600" algn="l">
              <a:lnSpc>
                <a:spcPct val="90000"/>
              </a:lnSpc>
              <a:spcBef>
                <a:spcPts val="2549"/>
              </a:spcBef>
              <a:spcAft>
                <a:spcPts val="0"/>
              </a:spcAft>
              <a:buClr>
                <a:srgbClr val="000000"/>
              </a:buClr>
              <a:buSzPts val="1765"/>
              <a:buFont typeface="Noto Sans Symbols"/>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53"/>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337"/>
        <p:cNvGrpSpPr/>
        <p:nvPr/>
      </p:nvGrpSpPr>
      <p:grpSpPr>
        <a:xfrm>
          <a:off x="0" y="0"/>
          <a:ext cx="0" cy="0"/>
          <a:chOff x="0" y="0"/>
          <a:chExt cx="0" cy="0"/>
        </a:xfrm>
      </p:grpSpPr>
      <p:sp>
        <p:nvSpPr>
          <p:cNvPr id="338" name="Google Shape;338;p54"/>
          <p:cNvSpPr/>
          <p:nvPr/>
        </p:nvSpPr>
        <p:spPr>
          <a:xfrm>
            <a:off x="426425" y="1599723"/>
            <a:ext cx="3632388"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39" name="Google Shape;339;p54"/>
          <p:cNvSpPr txBox="1">
            <a:spLocks noGrp="1"/>
          </p:cNvSpPr>
          <p:nvPr>
            <p:ph type="body" idx="1"/>
          </p:nvPr>
        </p:nvSpPr>
        <p:spPr>
          <a:xfrm>
            <a:off x="897219"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54"/>
          <p:cNvSpPr/>
          <p:nvPr/>
        </p:nvSpPr>
        <p:spPr>
          <a:xfrm>
            <a:off x="4281363" y="1599723"/>
            <a:ext cx="3623052"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1" name="Google Shape;341;p54"/>
          <p:cNvSpPr/>
          <p:nvPr/>
        </p:nvSpPr>
        <p:spPr>
          <a:xfrm>
            <a:off x="8126965" y="1599723"/>
            <a:ext cx="3635499"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2" name="Google Shape;342;p54"/>
          <p:cNvSpPr txBox="1">
            <a:spLocks noGrp="1"/>
          </p:cNvSpPr>
          <p:nvPr>
            <p:ph type="body" idx="2"/>
          </p:nvPr>
        </p:nvSpPr>
        <p:spPr>
          <a:xfrm>
            <a:off x="4746694"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3" name="Google Shape;343;p54"/>
          <p:cNvSpPr txBox="1">
            <a:spLocks noGrp="1"/>
          </p:cNvSpPr>
          <p:nvPr>
            <p:ph type="body" idx="3"/>
          </p:nvPr>
        </p:nvSpPr>
        <p:spPr>
          <a:xfrm>
            <a:off x="8598490"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4" name="Google Shape;344;p54"/>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54"/>
          <p:cNvSpPr txBox="1">
            <a:spLocks noGrp="1"/>
          </p:cNvSpPr>
          <p:nvPr>
            <p:ph type="body" idx="4"/>
          </p:nvPr>
        </p:nvSpPr>
        <p:spPr>
          <a:xfrm>
            <a:off x="426425" y="4927922"/>
            <a:ext cx="3627659"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54"/>
          <p:cNvSpPr txBox="1">
            <a:spLocks noGrp="1"/>
          </p:cNvSpPr>
          <p:nvPr>
            <p:ph type="body" idx="5"/>
          </p:nvPr>
        </p:nvSpPr>
        <p:spPr>
          <a:xfrm>
            <a:off x="4281362" y="4927922"/>
            <a:ext cx="362305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7" name="Google Shape;347;p54"/>
          <p:cNvSpPr txBox="1">
            <a:spLocks noGrp="1"/>
          </p:cNvSpPr>
          <p:nvPr>
            <p:ph type="body" idx="6"/>
          </p:nvPr>
        </p:nvSpPr>
        <p:spPr>
          <a:xfrm>
            <a:off x="8126963" y="4927922"/>
            <a:ext cx="3635502"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348"/>
        <p:cNvGrpSpPr/>
        <p:nvPr/>
      </p:nvGrpSpPr>
      <p:grpSpPr>
        <a:xfrm>
          <a:off x="0" y="0"/>
          <a:ext cx="0" cy="0"/>
          <a:chOff x="0" y="0"/>
          <a:chExt cx="0" cy="0"/>
        </a:xfrm>
      </p:grpSpPr>
      <p:sp>
        <p:nvSpPr>
          <p:cNvPr id="349" name="Google Shape;349;p55"/>
          <p:cNvSpPr/>
          <p:nvPr/>
        </p:nvSpPr>
        <p:spPr>
          <a:xfrm>
            <a:off x="910904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0" name="Google Shape;350;p55"/>
          <p:cNvSpPr/>
          <p:nvPr/>
        </p:nvSpPr>
        <p:spPr>
          <a:xfrm>
            <a:off x="6214840"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1" name="Google Shape;351;p55"/>
          <p:cNvSpPr/>
          <p:nvPr/>
        </p:nvSpPr>
        <p:spPr>
          <a:xfrm>
            <a:off x="3320633"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2" name="Google Shape;352;p55"/>
          <p:cNvSpPr/>
          <p:nvPr/>
        </p:nvSpPr>
        <p:spPr>
          <a:xfrm>
            <a:off x="42642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3" name="Google Shape;353;p55"/>
          <p:cNvSpPr txBox="1">
            <a:spLocks noGrp="1"/>
          </p:cNvSpPr>
          <p:nvPr>
            <p:ph type="title"/>
          </p:nvPr>
        </p:nvSpPr>
        <p:spPr>
          <a:xfrm>
            <a:off x="426424" y="435824"/>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55"/>
          <p:cNvSpPr txBox="1">
            <a:spLocks noGrp="1"/>
          </p:cNvSpPr>
          <p:nvPr>
            <p:ph type="body" idx="1"/>
          </p:nvPr>
        </p:nvSpPr>
        <p:spPr>
          <a:xfrm>
            <a:off x="966751" y="2135537"/>
            <a:ext cx="1572767"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5" name="Google Shape;355;p55"/>
          <p:cNvSpPr txBox="1">
            <a:spLocks noGrp="1"/>
          </p:cNvSpPr>
          <p:nvPr>
            <p:ph type="body" idx="2"/>
          </p:nvPr>
        </p:nvSpPr>
        <p:spPr>
          <a:xfrm>
            <a:off x="3849259"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6" name="Google Shape;356;p55"/>
          <p:cNvSpPr txBox="1">
            <a:spLocks noGrp="1"/>
          </p:cNvSpPr>
          <p:nvPr>
            <p:ph type="body" idx="3"/>
          </p:nvPr>
        </p:nvSpPr>
        <p:spPr>
          <a:xfrm>
            <a:off x="42642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7" name="Google Shape;357;p55"/>
          <p:cNvSpPr txBox="1">
            <a:spLocks noGrp="1"/>
          </p:cNvSpPr>
          <p:nvPr>
            <p:ph type="body" idx="4"/>
          </p:nvPr>
        </p:nvSpPr>
        <p:spPr>
          <a:xfrm>
            <a:off x="3320633"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8" name="Google Shape;358;p55"/>
          <p:cNvSpPr txBox="1">
            <a:spLocks noGrp="1"/>
          </p:cNvSpPr>
          <p:nvPr>
            <p:ph type="body" idx="5"/>
          </p:nvPr>
        </p:nvSpPr>
        <p:spPr>
          <a:xfrm>
            <a:off x="6214840"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9" name="Google Shape;359;p55"/>
          <p:cNvSpPr txBox="1">
            <a:spLocks noGrp="1"/>
          </p:cNvSpPr>
          <p:nvPr>
            <p:ph type="body" idx="6"/>
          </p:nvPr>
        </p:nvSpPr>
        <p:spPr>
          <a:xfrm>
            <a:off x="6743466"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0" name="Google Shape;360;p55"/>
          <p:cNvSpPr txBox="1">
            <a:spLocks noGrp="1"/>
          </p:cNvSpPr>
          <p:nvPr>
            <p:ph type="body" idx="7"/>
          </p:nvPr>
        </p:nvSpPr>
        <p:spPr>
          <a:xfrm>
            <a:off x="9637672"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1" name="Google Shape;361;p55"/>
          <p:cNvSpPr txBox="1">
            <a:spLocks noGrp="1"/>
          </p:cNvSpPr>
          <p:nvPr>
            <p:ph type="body" idx="8"/>
          </p:nvPr>
        </p:nvSpPr>
        <p:spPr>
          <a:xfrm>
            <a:off x="910904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362"/>
        <p:cNvGrpSpPr/>
        <p:nvPr/>
      </p:nvGrpSpPr>
      <p:grpSpPr>
        <a:xfrm>
          <a:off x="0" y="0"/>
          <a:ext cx="0" cy="0"/>
          <a:chOff x="0" y="0"/>
          <a:chExt cx="0" cy="0"/>
        </a:xfrm>
      </p:grpSpPr>
      <p:sp>
        <p:nvSpPr>
          <p:cNvPr id="363" name="Google Shape;363;p56"/>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364"/>
        <p:cNvGrpSpPr/>
        <p:nvPr/>
      </p:nvGrpSpPr>
      <p:grpSpPr>
        <a:xfrm>
          <a:off x="0" y="0"/>
          <a:ext cx="0" cy="0"/>
          <a:chOff x="0" y="0"/>
          <a:chExt cx="0" cy="0"/>
        </a:xfrm>
      </p:grpSpPr>
      <p:sp>
        <p:nvSpPr>
          <p:cNvPr id="365" name="Google Shape;365;p57"/>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368"/>
        <p:cNvGrpSpPr/>
        <p:nvPr/>
      </p:nvGrpSpPr>
      <p:grpSpPr>
        <a:xfrm>
          <a:off x="0" y="0"/>
          <a:ext cx="0" cy="0"/>
          <a:chOff x="0" y="0"/>
          <a:chExt cx="0" cy="0"/>
        </a:xfrm>
      </p:grpSpPr>
      <p:sp>
        <p:nvSpPr>
          <p:cNvPr id="369" name="Google Shape;369;p59"/>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370"/>
        <p:cNvGrpSpPr/>
        <p:nvPr/>
      </p:nvGrpSpPr>
      <p:grpSpPr>
        <a:xfrm>
          <a:off x="0" y="0"/>
          <a:ext cx="0" cy="0"/>
          <a:chOff x="0" y="0"/>
          <a:chExt cx="0" cy="0"/>
        </a:xfrm>
      </p:grpSpPr>
      <p:pic>
        <p:nvPicPr>
          <p:cNvPr id="371" name="Google Shape;371;p60" descr="A person in a blue shirt&#10;&#10;Description generated with high confidence"/>
          <p:cNvPicPr preferRelativeResize="0"/>
          <p:nvPr/>
        </p:nvPicPr>
        <p:blipFill rotWithShape="1">
          <a:blip r:embed="rId2">
            <a:alphaModFix/>
          </a:blip>
          <a:srcRect/>
          <a:stretch/>
        </p:blipFill>
        <p:spPr>
          <a:xfrm>
            <a:off x="0" y="1"/>
            <a:ext cx="12190264" cy="6857996"/>
          </a:xfrm>
          <a:prstGeom prst="rect">
            <a:avLst/>
          </a:prstGeom>
          <a:noFill/>
          <a:ln>
            <a:noFill/>
          </a:ln>
        </p:spPr>
      </p:pic>
      <p:sp>
        <p:nvSpPr>
          <p:cNvPr id="372" name="Google Shape;372;p60"/>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3"/>
        <p:cNvGrpSpPr/>
        <p:nvPr/>
      </p:nvGrpSpPr>
      <p:grpSpPr>
        <a:xfrm>
          <a:off x="0" y="0"/>
          <a:ext cx="0" cy="0"/>
          <a:chOff x="0" y="0"/>
          <a:chExt cx="0" cy="0"/>
        </a:xfrm>
      </p:grpSpPr>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374"/>
        <p:cNvGrpSpPr/>
        <p:nvPr/>
      </p:nvGrpSpPr>
      <p:grpSpPr>
        <a:xfrm>
          <a:off x="0" y="0"/>
          <a:ext cx="0" cy="0"/>
          <a:chOff x="0" y="0"/>
          <a:chExt cx="0" cy="0"/>
        </a:xfrm>
      </p:grpSpPr>
      <p:sp>
        <p:nvSpPr>
          <p:cNvPr id="375" name="Google Shape;375;p62"/>
          <p:cNvSpPr txBox="1">
            <a:spLocks noGrp="1"/>
          </p:cNvSpPr>
          <p:nvPr>
            <p:ph type="title"/>
          </p:nvPr>
        </p:nvSpPr>
        <p:spPr>
          <a:xfrm>
            <a:off x="426424"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2"/>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377" name="Google Shape;377;p62"/>
          <p:cNvPicPr preferRelativeResize="0"/>
          <p:nvPr/>
        </p:nvPicPr>
        <p:blipFill rotWithShape="1">
          <a:blip r:embed="rId2">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426425"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63"/>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381" name="Google Shape;381;p63"/>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_Title Slide Solid">
  <p:cSld name="9_Title Slide Solid">
    <p:spTree>
      <p:nvGrpSpPr>
        <p:cNvPr id="1" name="Shape 388"/>
        <p:cNvGrpSpPr/>
        <p:nvPr/>
      </p:nvGrpSpPr>
      <p:grpSpPr>
        <a:xfrm>
          <a:off x="0" y="0"/>
          <a:ext cx="0" cy="0"/>
          <a:chOff x="0" y="0"/>
          <a:chExt cx="0" cy="0"/>
        </a:xfrm>
      </p:grpSpPr>
      <p:pic>
        <p:nvPicPr>
          <p:cNvPr id="389" name="Google Shape;389;p65"/>
          <p:cNvPicPr preferRelativeResize="0"/>
          <p:nvPr/>
        </p:nvPicPr>
        <p:blipFill rotWithShape="1">
          <a:blip r:embed="rId2">
            <a:alphaModFix/>
          </a:blip>
          <a:srcRect/>
          <a:stretch/>
        </p:blipFill>
        <p:spPr>
          <a:xfrm>
            <a:off x="-7818" y="0"/>
            <a:ext cx="12190278" cy="6858000"/>
          </a:xfrm>
          <a:prstGeom prst="rect">
            <a:avLst/>
          </a:prstGeom>
          <a:noFill/>
          <a:ln>
            <a:noFill/>
          </a:ln>
        </p:spPr>
      </p:pic>
      <p:sp>
        <p:nvSpPr>
          <p:cNvPr id="390" name="Google Shape;390;p65"/>
          <p:cNvSpPr/>
          <p:nvPr/>
        </p:nvSpPr>
        <p:spPr>
          <a:xfrm>
            <a:off x="-15725" y="0"/>
            <a:ext cx="5984100" cy="6858000"/>
          </a:xfrm>
          <a:prstGeom prst="rect">
            <a:avLst/>
          </a:prstGeom>
          <a:solidFill>
            <a:srgbClr val="000000">
              <a:alpha val="54900"/>
            </a:srgbClr>
          </a:solidFill>
          <a:ln>
            <a:noFill/>
          </a:ln>
        </p:spPr>
        <p:txBody>
          <a:bodyPr spcFirstLastPara="1" wrap="square" lIns="179200" tIns="143375" rIns="179200" bIns="1433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91" name="Google Shape;391;p65"/>
          <p:cNvSpPr txBox="1">
            <a:spLocks noGrp="1"/>
          </p:cNvSpPr>
          <p:nvPr>
            <p:ph type="title"/>
          </p:nvPr>
        </p:nvSpPr>
        <p:spPr>
          <a:xfrm>
            <a:off x="150852" y="2057400"/>
            <a:ext cx="5211600" cy="2743500"/>
          </a:xfrm>
          <a:prstGeom prst="rect">
            <a:avLst/>
          </a:prstGeom>
          <a:noFill/>
          <a:ln>
            <a:noFill/>
          </a:ln>
        </p:spPr>
        <p:txBody>
          <a:bodyPr spcFirstLastPara="1" wrap="square" lIns="137175" tIns="182875" rIns="146300" bIns="91425" anchor="t" anchorCtr="0"/>
          <a:lstStyle>
            <a:lvl1pPr lvl="0" algn="l" rtl="0">
              <a:lnSpc>
                <a:spcPct val="90000"/>
              </a:lnSpc>
              <a:spcBef>
                <a:spcPts val="0"/>
              </a:spcBef>
              <a:spcAft>
                <a:spcPts val="0"/>
              </a:spcAft>
              <a:buClr>
                <a:srgbClr val="FFFFFF"/>
              </a:buClr>
              <a:buSzPts val="4400"/>
              <a:buFont typeface="Calibri"/>
              <a:buNone/>
              <a:defRPr sz="4400">
                <a:solidFill>
                  <a:srgbClr val="FFFFFF"/>
                </a:solidFill>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pic>
        <p:nvPicPr>
          <p:cNvPr id="392" name="Google Shape;392;p65"/>
          <p:cNvPicPr preferRelativeResize="0"/>
          <p:nvPr/>
        </p:nvPicPr>
        <p:blipFill rotWithShape="1">
          <a:blip r:embed="rId3">
            <a:alphaModFix/>
          </a:blip>
          <a:srcRect/>
          <a:stretch/>
        </p:blipFill>
        <p:spPr>
          <a:xfrm>
            <a:off x="91942" y="200781"/>
            <a:ext cx="1946824" cy="715940"/>
          </a:xfrm>
          <a:prstGeom prst="rect">
            <a:avLst/>
          </a:prstGeom>
          <a:noFill/>
          <a:ln>
            <a:noFill/>
          </a:ln>
        </p:spPr>
      </p:pic>
      <p:sp>
        <p:nvSpPr>
          <p:cNvPr id="393" name="Google Shape;393;p65"/>
          <p:cNvSpPr txBox="1">
            <a:spLocks noGrp="1"/>
          </p:cNvSpPr>
          <p:nvPr>
            <p:ph type="body" idx="1"/>
          </p:nvPr>
        </p:nvSpPr>
        <p:spPr>
          <a:xfrm>
            <a:off x="150852" y="4800602"/>
            <a:ext cx="5211600" cy="914400"/>
          </a:xfrm>
          <a:prstGeom prst="rect">
            <a:avLst/>
          </a:prstGeom>
          <a:noFill/>
          <a:ln>
            <a:noFill/>
          </a:ln>
        </p:spPr>
        <p:txBody>
          <a:bodyPr spcFirstLastPara="1" wrap="square" lIns="137175" tIns="91425" rIns="91425" bIns="45700" anchor="t" anchorCtr="0"/>
          <a:lstStyle>
            <a:lvl1pPr marL="457200" lvl="0" indent="-228600" algn="l" rtl="0">
              <a:lnSpc>
                <a:spcPct val="90000"/>
              </a:lnSpc>
              <a:spcBef>
                <a:spcPts val="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2000"/>
              <a:buNone/>
              <a:defRPr sz="2000">
                <a:solidFill>
                  <a:schemeClr val="lt1"/>
                </a:solidFill>
              </a:defRPr>
            </a:lvl3pPr>
            <a:lvl4pPr marL="1828800" lvl="3" indent="-228600" algn="l" rtl="0">
              <a:lnSpc>
                <a:spcPct val="90000"/>
              </a:lnSpc>
              <a:spcBef>
                <a:spcPts val="500"/>
              </a:spcBef>
              <a:spcAft>
                <a:spcPts val="0"/>
              </a:spcAft>
              <a:buClr>
                <a:schemeClr val="lt1"/>
              </a:buClr>
              <a:buSzPts val="2000"/>
              <a:buNone/>
              <a:defRPr sz="2000">
                <a:solidFill>
                  <a:schemeClr val="lt1"/>
                </a:solidFill>
              </a:defRPr>
            </a:lvl4pPr>
            <a:lvl5pPr marL="2286000" lvl="4" indent="-228600" algn="l" rtl="0">
              <a:lnSpc>
                <a:spcPct val="90000"/>
              </a:lnSpc>
              <a:spcBef>
                <a:spcPts val="500"/>
              </a:spcBef>
              <a:spcAft>
                <a:spcPts val="0"/>
              </a:spcAft>
              <a:buClr>
                <a:schemeClr val="lt1"/>
              </a:buClr>
              <a:buSzPts val="2000"/>
              <a:buNone/>
              <a:defRPr sz="2000">
                <a:solidFill>
                  <a:schemeClr val="lt1"/>
                </a:solidFill>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94"/>
        <p:cNvGrpSpPr/>
        <p:nvPr/>
      </p:nvGrpSpPr>
      <p:grpSpPr>
        <a:xfrm>
          <a:off x="0" y="0"/>
          <a:ext cx="0" cy="0"/>
          <a:chOff x="0" y="0"/>
          <a:chExt cx="0" cy="0"/>
        </a:xfrm>
      </p:grpSpPr>
      <p:sp>
        <p:nvSpPr>
          <p:cNvPr id="395" name="Google Shape;395;p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6" name="Google Shape;396;p66"/>
          <p:cNvSpPr txBox="1">
            <a:spLocks noGrp="1"/>
          </p:cNvSpPr>
          <p:nvPr>
            <p:ph type="body" idx="1"/>
          </p:nvPr>
        </p:nvSpPr>
        <p:spPr>
          <a:xfrm>
            <a:off x="584200" y="1435497"/>
            <a:ext cx="11018400" cy="2307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7"/>
        <p:cNvGrpSpPr/>
        <p:nvPr/>
      </p:nvGrpSpPr>
      <p:grpSpPr>
        <a:xfrm>
          <a:off x="0" y="0"/>
          <a:ext cx="0" cy="0"/>
          <a:chOff x="0" y="0"/>
          <a:chExt cx="0" cy="0"/>
        </a:xfrm>
      </p:grpSpPr>
      <p:sp>
        <p:nvSpPr>
          <p:cNvPr id="398" name="Google Shape;398;p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9" name="Google Shape;399;p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00" name="Google Shape;400;p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1" name="Google Shape;401;p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2" name="Google Shape;402;p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3"/>
        <p:cNvGrpSpPr/>
        <p:nvPr/>
      </p:nvGrpSpPr>
      <p:grpSpPr>
        <a:xfrm>
          <a:off x="0" y="0"/>
          <a:ext cx="0" cy="0"/>
          <a:chOff x="0" y="0"/>
          <a:chExt cx="0" cy="0"/>
        </a:xfrm>
      </p:grpSpPr>
      <p:sp>
        <p:nvSpPr>
          <p:cNvPr id="404" name="Google Shape;404;p68"/>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05" name="Google Shape;405;p6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lvl="0" algn="ctr" rtl="0">
              <a:lnSpc>
                <a:spcPct val="90000"/>
              </a:lnSpc>
              <a:spcBef>
                <a:spcPts val="9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700"/>
              <a:buNone/>
              <a:defRPr sz="17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06" name="Google Shape;406;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7" name="Google Shape;407;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8" name="Google Shape;408;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9"/>
        <p:cNvGrpSpPr/>
        <p:nvPr/>
      </p:nvGrpSpPr>
      <p:grpSpPr>
        <a:xfrm>
          <a:off x="0" y="0"/>
          <a:ext cx="0" cy="0"/>
          <a:chOff x="0" y="0"/>
          <a:chExt cx="0" cy="0"/>
        </a:xfrm>
      </p:grpSpPr>
      <p:sp>
        <p:nvSpPr>
          <p:cNvPr id="410" name="Google Shape;410;p6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11" name="Google Shape;411;p6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2" name="Google Shape;412;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13" name="Google Shape;413;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14" name="Google Shape;414;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5"/>
        <p:cNvGrpSpPr/>
        <p:nvPr/>
      </p:nvGrpSpPr>
      <p:grpSpPr>
        <a:xfrm>
          <a:off x="0" y="0"/>
          <a:ext cx="0" cy="0"/>
          <a:chOff x="0" y="0"/>
          <a:chExt cx="0" cy="0"/>
        </a:xfrm>
      </p:grpSpPr>
      <p:sp>
        <p:nvSpPr>
          <p:cNvPr id="416" name="Google Shape;416;p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17" name="Google Shape;417;p70"/>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18" name="Google Shape;418;p7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19" name="Google Shape;419;p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0" name="Google Shape;420;p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1" name="Google Shape;421;p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4" name="Google Shape;424;p71"/>
          <p:cNvSpPr txBox="1">
            <a:spLocks noGrp="1"/>
          </p:cNvSpPr>
          <p:nvPr>
            <p:ph type="body" idx="1"/>
          </p:nvPr>
        </p:nvSpPr>
        <p:spPr>
          <a:xfrm>
            <a:off x="839788" y="1681163"/>
            <a:ext cx="5157900" cy="8241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9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700"/>
              <a:buNone/>
              <a:defRPr sz="17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25" name="Google Shape;425;p71"/>
          <p:cNvSpPr txBox="1">
            <a:spLocks noGrp="1"/>
          </p:cNvSpPr>
          <p:nvPr>
            <p:ph type="body" idx="2"/>
          </p:nvPr>
        </p:nvSpPr>
        <p:spPr>
          <a:xfrm>
            <a:off x="839788" y="2505075"/>
            <a:ext cx="5157900" cy="3684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26" name="Google Shape;426;p71"/>
          <p:cNvSpPr txBox="1">
            <a:spLocks noGrp="1"/>
          </p:cNvSpPr>
          <p:nvPr>
            <p:ph type="body" idx="3"/>
          </p:nvPr>
        </p:nvSpPr>
        <p:spPr>
          <a:xfrm>
            <a:off x="6172200" y="1681163"/>
            <a:ext cx="5182800" cy="8241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9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700"/>
              <a:buNone/>
              <a:defRPr sz="17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27" name="Google Shape;427;p71"/>
          <p:cNvSpPr txBox="1">
            <a:spLocks noGrp="1"/>
          </p:cNvSpPr>
          <p:nvPr>
            <p:ph type="body" idx="4"/>
          </p:nvPr>
        </p:nvSpPr>
        <p:spPr>
          <a:xfrm>
            <a:off x="6172200" y="2505075"/>
            <a:ext cx="5182800" cy="3684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28" name="Google Shape;428;p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9" name="Google Shape;429;p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0" name="Google Shape;430;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33" name="Google Shape;433;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4" name="Google Shape;434;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5" name="Google Shape;435;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6"/>
        <p:cNvGrpSpPr/>
        <p:nvPr/>
      </p:nvGrpSpPr>
      <p:grpSpPr>
        <a:xfrm>
          <a:off x="0" y="0"/>
          <a:ext cx="0" cy="0"/>
          <a:chOff x="0" y="0"/>
          <a:chExt cx="0" cy="0"/>
        </a:xfrm>
      </p:grpSpPr>
      <p:sp>
        <p:nvSpPr>
          <p:cNvPr id="437" name="Google Shape;437;p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8" name="Google Shape;438;p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9" name="Google Shape;439;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839788" y="457200"/>
            <a:ext cx="3932100" cy="15999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42" name="Google Shape;442;p74"/>
          <p:cNvSpPr txBox="1">
            <a:spLocks noGrp="1"/>
          </p:cNvSpPr>
          <p:nvPr>
            <p:ph type="body" idx="1"/>
          </p:nvPr>
        </p:nvSpPr>
        <p:spPr>
          <a:xfrm>
            <a:off x="5183188" y="987425"/>
            <a:ext cx="6172500" cy="48732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9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43" name="Google Shape;443;p7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300"/>
              <a:buNone/>
              <a:defRPr sz="13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900"/>
              <a:buNone/>
              <a:defRPr sz="900"/>
            </a:lvl4pPr>
            <a:lvl5pPr marL="2286000" lvl="4" indent="-228600" algn="l" rtl="0">
              <a:lnSpc>
                <a:spcPct val="90000"/>
              </a:lnSpc>
              <a:spcBef>
                <a:spcPts val="500"/>
              </a:spcBef>
              <a:spcAft>
                <a:spcPts val="0"/>
              </a:spcAft>
              <a:buClr>
                <a:schemeClr val="dk1"/>
              </a:buClr>
              <a:buSzPts val="900"/>
              <a:buNone/>
              <a:defRPr sz="900"/>
            </a:lvl5pPr>
            <a:lvl6pPr marL="2743200" lvl="5" indent="-228600" algn="l" rtl="0">
              <a:lnSpc>
                <a:spcPct val="90000"/>
              </a:lnSpc>
              <a:spcBef>
                <a:spcPts val="500"/>
              </a:spcBef>
              <a:spcAft>
                <a:spcPts val="0"/>
              </a:spcAft>
              <a:buClr>
                <a:schemeClr val="dk1"/>
              </a:buClr>
              <a:buSzPts val="900"/>
              <a:buNone/>
              <a:defRPr sz="900"/>
            </a:lvl6pPr>
            <a:lvl7pPr marL="3200400" lvl="6" indent="-228600" algn="l" rtl="0">
              <a:lnSpc>
                <a:spcPct val="90000"/>
              </a:lnSpc>
              <a:spcBef>
                <a:spcPts val="500"/>
              </a:spcBef>
              <a:spcAft>
                <a:spcPts val="0"/>
              </a:spcAft>
              <a:buClr>
                <a:schemeClr val="dk1"/>
              </a:buClr>
              <a:buSzPts val="900"/>
              <a:buNone/>
              <a:defRPr sz="900"/>
            </a:lvl7pPr>
            <a:lvl8pPr marL="3657600" lvl="7" indent="-228600" algn="l" rtl="0">
              <a:lnSpc>
                <a:spcPct val="90000"/>
              </a:lnSpc>
              <a:spcBef>
                <a:spcPts val="500"/>
              </a:spcBef>
              <a:spcAft>
                <a:spcPts val="0"/>
              </a:spcAft>
              <a:buClr>
                <a:schemeClr val="dk1"/>
              </a:buClr>
              <a:buSzPts val="900"/>
              <a:buNone/>
              <a:defRPr sz="900"/>
            </a:lvl8pPr>
            <a:lvl9pPr marL="4114800" lvl="8" indent="-228600" algn="l" rtl="0">
              <a:lnSpc>
                <a:spcPct val="90000"/>
              </a:lnSpc>
              <a:spcBef>
                <a:spcPts val="500"/>
              </a:spcBef>
              <a:spcAft>
                <a:spcPts val="0"/>
              </a:spcAft>
              <a:buClr>
                <a:schemeClr val="dk1"/>
              </a:buClr>
              <a:buSzPts val="900"/>
              <a:buNone/>
              <a:defRPr sz="900"/>
            </a:lvl9pPr>
          </a:lstStyle>
          <a:p>
            <a:endParaRPr/>
          </a:p>
        </p:txBody>
      </p:sp>
      <p:sp>
        <p:nvSpPr>
          <p:cNvPr id="444" name="Google Shape;44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45" name="Google Shape;44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46" name="Google Shape;44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7"/>
        <p:cNvGrpSpPr/>
        <p:nvPr/>
      </p:nvGrpSpPr>
      <p:grpSpPr>
        <a:xfrm>
          <a:off x="0" y="0"/>
          <a:ext cx="0" cy="0"/>
          <a:chOff x="0" y="0"/>
          <a:chExt cx="0" cy="0"/>
        </a:xfrm>
      </p:grpSpPr>
      <p:sp>
        <p:nvSpPr>
          <p:cNvPr id="448" name="Google Shape;448;p75"/>
          <p:cNvSpPr txBox="1">
            <a:spLocks noGrp="1"/>
          </p:cNvSpPr>
          <p:nvPr>
            <p:ph type="title"/>
          </p:nvPr>
        </p:nvSpPr>
        <p:spPr>
          <a:xfrm>
            <a:off x="839788" y="457200"/>
            <a:ext cx="3932100" cy="15999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49" name="Google Shape;449;p75"/>
          <p:cNvSpPr>
            <a:spLocks noGrp="1"/>
          </p:cNvSpPr>
          <p:nvPr>
            <p:ph type="pic" idx="2"/>
          </p:nvPr>
        </p:nvSpPr>
        <p:spPr>
          <a:xfrm>
            <a:off x="5183188" y="987425"/>
            <a:ext cx="6172500" cy="4873200"/>
          </a:xfrm>
          <a:prstGeom prst="rect">
            <a:avLst/>
          </a:prstGeom>
          <a:noFill/>
          <a:ln>
            <a:noFill/>
          </a:ln>
        </p:spPr>
        <p:txBody>
          <a:bodyPr spcFirstLastPara="1" wrap="square" lIns="91425" tIns="45700" rIns="91425" bIns="45700" anchor="t" anchorCtr="0"/>
          <a:lstStyle>
            <a:lvl1pPr marR="0" lvl="0" algn="l" rtl="0">
              <a:lnSpc>
                <a:spcPct val="90000"/>
              </a:lnSpc>
              <a:spcBef>
                <a:spcPts val="9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50" name="Google Shape;450;p75"/>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300"/>
              <a:buNone/>
              <a:defRPr sz="13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900"/>
              <a:buNone/>
              <a:defRPr sz="900"/>
            </a:lvl4pPr>
            <a:lvl5pPr marL="2286000" lvl="4" indent="-228600" algn="l" rtl="0">
              <a:lnSpc>
                <a:spcPct val="90000"/>
              </a:lnSpc>
              <a:spcBef>
                <a:spcPts val="500"/>
              </a:spcBef>
              <a:spcAft>
                <a:spcPts val="0"/>
              </a:spcAft>
              <a:buClr>
                <a:schemeClr val="dk1"/>
              </a:buClr>
              <a:buSzPts val="900"/>
              <a:buNone/>
              <a:defRPr sz="900"/>
            </a:lvl5pPr>
            <a:lvl6pPr marL="2743200" lvl="5" indent="-228600" algn="l" rtl="0">
              <a:lnSpc>
                <a:spcPct val="90000"/>
              </a:lnSpc>
              <a:spcBef>
                <a:spcPts val="500"/>
              </a:spcBef>
              <a:spcAft>
                <a:spcPts val="0"/>
              </a:spcAft>
              <a:buClr>
                <a:schemeClr val="dk1"/>
              </a:buClr>
              <a:buSzPts val="900"/>
              <a:buNone/>
              <a:defRPr sz="900"/>
            </a:lvl6pPr>
            <a:lvl7pPr marL="3200400" lvl="6" indent="-228600" algn="l" rtl="0">
              <a:lnSpc>
                <a:spcPct val="90000"/>
              </a:lnSpc>
              <a:spcBef>
                <a:spcPts val="500"/>
              </a:spcBef>
              <a:spcAft>
                <a:spcPts val="0"/>
              </a:spcAft>
              <a:buClr>
                <a:schemeClr val="dk1"/>
              </a:buClr>
              <a:buSzPts val="900"/>
              <a:buNone/>
              <a:defRPr sz="900"/>
            </a:lvl7pPr>
            <a:lvl8pPr marL="3657600" lvl="7" indent="-228600" algn="l" rtl="0">
              <a:lnSpc>
                <a:spcPct val="90000"/>
              </a:lnSpc>
              <a:spcBef>
                <a:spcPts val="500"/>
              </a:spcBef>
              <a:spcAft>
                <a:spcPts val="0"/>
              </a:spcAft>
              <a:buClr>
                <a:schemeClr val="dk1"/>
              </a:buClr>
              <a:buSzPts val="900"/>
              <a:buNone/>
              <a:defRPr sz="900"/>
            </a:lvl8pPr>
            <a:lvl9pPr marL="4114800" lvl="8" indent="-228600" algn="l" rtl="0">
              <a:lnSpc>
                <a:spcPct val="90000"/>
              </a:lnSpc>
              <a:spcBef>
                <a:spcPts val="500"/>
              </a:spcBef>
              <a:spcAft>
                <a:spcPts val="0"/>
              </a:spcAft>
              <a:buClr>
                <a:schemeClr val="dk1"/>
              </a:buClr>
              <a:buSzPts val="900"/>
              <a:buNone/>
              <a:defRPr sz="900"/>
            </a:lvl9pPr>
          </a:lstStyle>
          <a:p>
            <a:endParaRPr/>
          </a:p>
        </p:txBody>
      </p:sp>
      <p:sp>
        <p:nvSpPr>
          <p:cNvPr id="451" name="Google Shape;451;p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2" name="Google Shape;452;p7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3" name="Google Shape;453;p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4"/>
        <p:cNvGrpSpPr/>
        <p:nvPr/>
      </p:nvGrpSpPr>
      <p:grpSpPr>
        <a:xfrm>
          <a:off x="0" y="0"/>
          <a:ext cx="0" cy="0"/>
          <a:chOff x="0" y="0"/>
          <a:chExt cx="0" cy="0"/>
        </a:xfrm>
      </p:grpSpPr>
      <p:sp>
        <p:nvSpPr>
          <p:cNvPr id="455" name="Google Shape;455;p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56" name="Google Shape;456;p7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57" name="Google Shape;457;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8" name="Google Shape;458;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9" name="Google Shape;459;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0"/>
        <p:cNvGrpSpPr/>
        <p:nvPr/>
      </p:nvGrpSpPr>
      <p:grpSpPr>
        <a:xfrm>
          <a:off x="0" y="0"/>
          <a:ext cx="0" cy="0"/>
          <a:chOff x="0" y="0"/>
          <a:chExt cx="0" cy="0"/>
        </a:xfrm>
      </p:grpSpPr>
      <p:sp>
        <p:nvSpPr>
          <p:cNvPr id="461" name="Google Shape;461;p77"/>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62" name="Google Shape;462;p7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63" name="Google Shape;463;p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64" name="Google Shape;464;p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65" name="Google Shape;465;p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_Title with photo and tile">
  <p:cSld name="2_Title with photo and tile">
    <p:spTree>
      <p:nvGrpSpPr>
        <p:cNvPr id="1" name="Shape 470"/>
        <p:cNvGrpSpPr/>
        <p:nvPr/>
      </p:nvGrpSpPr>
      <p:grpSpPr>
        <a:xfrm>
          <a:off x="0" y="0"/>
          <a:ext cx="0" cy="0"/>
          <a:chOff x="0" y="0"/>
          <a:chExt cx="0" cy="0"/>
        </a:xfrm>
      </p:grpSpPr>
      <p:pic>
        <p:nvPicPr>
          <p:cNvPr id="471" name="Google Shape;471;p79" descr="A person sitting at a table using a computer&#10;&#10;Description generated with high confidence"/>
          <p:cNvPicPr preferRelativeResize="0"/>
          <p:nvPr/>
        </p:nvPicPr>
        <p:blipFill rotWithShape="1">
          <a:blip r:embed="rId2">
            <a:alphaModFix/>
          </a:blip>
          <a:srcRect/>
          <a:stretch/>
        </p:blipFill>
        <p:spPr>
          <a:xfrm>
            <a:off x="-4" y="0"/>
            <a:ext cx="12192000" cy="6857027"/>
          </a:xfrm>
          <a:prstGeom prst="rect">
            <a:avLst/>
          </a:prstGeom>
          <a:noFill/>
          <a:ln>
            <a:noFill/>
          </a:ln>
        </p:spPr>
      </p:pic>
      <p:sp>
        <p:nvSpPr>
          <p:cNvPr id="472" name="Google Shape;472;p79"/>
          <p:cNvSpPr/>
          <p:nvPr/>
        </p:nvSpPr>
        <p:spPr>
          <a:xfrm>
            <a:off x="-2" y="-5304"/>
            <a:ext cx="4526100" cy="6863400"/>
          </a:xfrm>
          <a:prstGeom prst="rect">
            <a:avLst/>
          </a:prstGeom>
          <a:gradFill>
            <a:gsLst>
              <a:gs pos="0">
                <a:srgbClr val="FFFFFF">
                  <a:alpha val="70980"/>
                </a:srgbClr>
              </a:gs>
              <a:gs pos="100000">
                <a:srgbClr val="FFFFFF">
                  <a:alpha val="0"/>
                </a:srgbClr>
              </a:gs>
            </a:gsLst>
            <a:lin ang="0" scaled="0"/>
          </a:gra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73" name="Google Shape;473;p79"/>
          <p:cNvPicPr preferRelativeResize="0"/>
          <p:nvPr/>
        </p:nvPicPr>
        <p:blipFill rotWithShape="1">
          <a:blip r:embed="rId3">
            <a:alphaModFix/>
          </a:blip>
          <a:srcRect/>
          <a:stretch/>
        </p:blipFill>
        <p:spPr>
          <a:xfrm>
            <a:off x="246292" y="256398"/>
            <a:ext cx="1829371" cy="672922"/>
          </a:xfrm>
          <a:prstGeom prst="rect">
            <a:avLst/>
          </a:prstGeom>
          <a:noFill/>
          <a:ln>
            <a:noFill/>
          </a:ln>
        </p:spPr>
      </p:pic>
      <p:sp>
        <p:nvSpPr>
          <p:cNvPr id="474" name="Google Shape;474;p79"/>
          <p:cNvSpPr/>
          <p:nvPr/>
        </p:nvSpPr>
        <p:spPr>
          <a:xfrm>
            <a:off x="267682" y="2084173"/>
            <a:ext cx="8125200" cy="3586200"/>
          </a:xfrm>
          <a:prstGeom prst="rect">
            <a:avLst/>
          </a:prstGeom>
          <a:solidFill>
            <a:srgbClr val="FFFFFF">
              <a:alpha val="80000"/>
            </a:srgbClr>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5" name="Google Shape;475;p79"/>
          <p:cNvSpPr txBox="1">
            <a:spLocks noGrp="1"/>
          </p:cNvSpPr>
          <p:nvPr>
            <p:ph type="title"/>
          </p:nvPr>
        </p:nvSpPr>
        <p:spPr>
          <a:xfrm>
            <a:off x="269303" y="2077814"/>
            <a:ext cx="6275100" cy="17931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rgbClr val="353535"/>
              </a:buClr>
              <a:buSzPts val="4700"/>
              <a:buFont typeface="Quattrocento Sans"/>
              <a:buNone/>
              <a:defRPr sz="4700">
                <a:solidFill>
                  <a:srgbClr val="35353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6" name="Google Shape;476;p79"/>
          <p:cNvSpPr txBox="1">
            <a:spLocks noGrp="1"/>
          </p:cNvSpPr>
          <p:nvPr>
            <p:ph type="body" idx="1"/>
          </p:nvPr>
        </p:nvSpPr>
        <p:spPr>
          <a:xfrm>
            <a:off x="267682" y="3877278"/>
            <a:ext cx="6276300" cy="651900"/>
          </a:xfrm>
          <a:prstGeom prst="rect">
            <a:avLst/>
          </a:prstGeom>
          <a:noFill/>
          <a:ln>
            <a:noFill/>
          </a:ln>
        </p:spPr>
        <p:txBody>
          <a:bodyPr spcFirstLastPara="1" wrap="square" lIns="161350" tIns="107575" rIns="161350" bIns="107575" anchor="t" anchorCtr="0"/>
          <a:lstStyle>
            <a:lvl1pPr marL="457200" lvl="0" indent="-228600" algn="l" rtl="0">
              <a:lnSpc>
                <a:spcPct val="90000"/>
              </a:lnSpc>
              <a:spcBef>
                <a:spcPts val="0"/>
              </a:spcBef>
              <a:spcAft>
                <a:spcPts val="0"/>
              </a:spcAft>
              <a:buSzPts val="2800"/>
              <a:buNone/>
              <a:defRPr sz="3100">
                <a:solidFill>
                  <a:srgbClr val="353535"/>
                </a:solidFill>
                <a:latin typeface="Quattrocento Sans"/>
                <a:ea typeface="Quattrocento Sans"/>
                <a:cs typeface="Quattrocento Sans"/>
                <a:sym typeface="Quattrocento Sans"/>
              </a:defRPr>
            </a:lvl1pPr>
            <a:lvl2pPr marL="914400" lvl="1" indent="-330200" algn="l" rtl="0">
              <a:lnSpc>
                <a:spcPct val="90000"/>
              </a:lnSpc>
              <a:spcBef>
                <a:spcPts val="400"/>
              </a:spcBef>
              <a:spcAft>
                <a:spcPts val="0"/>
              </a:spcAft>
              <a:buSzPts val="1600"/>
              <a:buChar char="•"/>
              <a:defRPr/>
            </a:lvl2pPr>
            <a:lvl3pPr marL="1371600" lvl="2" indent="-330200" algn="l" rtl="0">
              <a:lnSpc>
                <a:spcPct val="90000"/>
              </a:lnSpc>
              <a:spcBef>
                <a:spcPts val="400"/>
              </a:spcBef>
              <a:spcAft>
                <a:spcPts val="0"/>
              </a:spcAft>
              <a:buSzPts val="1600"/>
              <a:buChar char="•"/>
              <a:defRPr/>
            </a:lvl3pPr>
            <a:lvl4pPr marL="1828800" lvl="3" indent="-330200" algn="l" rtl="0">
              <a:lnSpc>
                <a:spcPct val="90000"/>
              </a:lnSpc>
              <a:spcBef>
                <a:spcPts val="400"/>
              </a:spcBef>
              <a:spcAft>
                <a:spcPts val="0"/>
              </a:spcAft>
              <a:buSzPts val="1600"/>
              <a:buChar char="•"/>
              <a:defRPr/>
            </a:lvl4pPr>
            <a:lvl5pPr marL="2286000" lvl="4" indent="-330200" algn="l" rtl="0">
              <a:lnSpc>
                <a:spcPct val="90000"/>
              </a:lnSpc>
              <a:spcBef>
                <a:spcPts val="400"/>
              </a:spcBef>
              <a:spcAft>
                <a:spcPts val="0"/>
              </a:spcAft>
              <a:buSzPts val="1600"/>
              <a:buChar char="•"/>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77"/>
        <p:cNvGrpSpPr/>
        <p:nvPr/>
      </p:nvGrpSpPr>
      <p:grpSpPr>
        <a:xfrm>
          <a:off x="0" y="0"/>
          <a:ext cx="0" cy="0"/>
          <a:chOff x="0" y="0"/>
          <a:chExt cx="0" cy="0"/>
        </a:xfrm>
      </p:grpSpPr>
      <p:sp>
        <p:nvSpPr>
          <p:cNvPr id="478" name="Google Shape;478;p80"/>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4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9"/>
        <p:cNvGrpSpPr/>
        <p:nvPr/>
      </p:nvGrpSpPr>
      <p:grpSpPr>
        <a:xfrm>
          <a:off x="0" y="0"/>
          <a:ext cx="0" cy="0"/>
          <a:chOff x="0" y="0"/>
          <a:chExt cx="0" cy="0"/>
        </a:xfrm>
      </p:grpSpPr>
      <p:sp>
        <p:nvSpPr>
          <p:cNvPr id="480" name="Google Shape;480;p81"/>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81"/>
        <p:cNvGrpSpPr/>
        <p:nvPr/>
      </p:nvGrpSpPr>
      <p:grpSpPr>
        <a:xfrm>
          <a:off x="0" y="0"/>
          <a:ext cx="0" cy="0"/>
          <a:chOff x="0" y="0"/>
          <a:chExt cx="0" cy="0"/>
        </a:xfrm>
      </p:grpSpPr>
      <p:sp>
        <p:nvSpPr>
          <p:cNvPr id="482" name="Google Shape;482;p82"/>
          <p:cNvSpPr>
            <a:spLocks noGrp="1"/>
          </p:cNvSpPr>
          <p:nvPr>
            <p:ph type="pic" idx="2"/>
          </p:nvPr>
        </p:nvSpPr>
        <p:spPr>
          <a:xfrm>
            <a:off x="1" y="-3821"/>
            <a:ext cx="6096000" cy="6861900"/>
          </a:xfrm>
          <a:prstGeom prst="rect">
            <a:avLst/>
          </a:prstGeom>
          <a:noFill/>
          <a:ln>
            <a:noFill/>
          </a:ln>
        </p:spPr>
        <p:txBody>
          <a:bodyPr spcFirstLastPara="1" wrap="square" lIns="143425" tIns="89625" rIns="143425" bIns="89625" anchor="t" anchorCtr="0"/>
          <a:lstStyle>
            <a:lvl1pPr marR="0" lvl="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3" name="Google Shape;483;p82"/>
          <p:cNvSpPr txBox="1">
            <a:spLocks noGrp="1"/>
          </p:cNvSpPr>
          <p:nvPr>
            <p:ph type="body" idx="1"/>
          </p:nvPr>
        </p:nvSpPr>
        <p:spPr>
          <a:xfrm>
            <a:off x="6334936" y="2045659"/>
            <a:ext cx="4763400" cy="1428000"/>
          </a:xfrm>
          <a:prstGeom prst="rect">
            <a:avLst/>
          </a:prstGeom>
          <a:noFill/>
          <a:ln>
            <a:noFill/>
          </a:ln>
        </p:spPr>
        <p:txBody>
          <a:bodyPr spcFirstLastPara="1" wrap="square" lIns="143425" tIns="89625" rIns="143425" bIns="89625" anchor="t" anchorCtr="0"/>
          <a:lstStyle>
            <a:lvl1pPr marL="457200" lvl="0" indent="-228600" algn="l" rtl="0">
              <a:lnSpc>
                <a:spcPct val="100000"/>
              </a:lnSpc>
              <a:spcBef>
                <a:spcPts val="300"/>
              </a:spcBef>
              <a:spcAft>
                <a:spcPts val="0"/>
              </a:spcAft>
              <a:buSzPts val="1400"/>
              <a:buNone/>
              <a:defRPr sz="1600" b="1">
                <a:solidFill>
                  <a:srgbClr val="0078D7"/>
                </a:solidFill>
                <a:latin typeface="Quattrocento Sans"/>
                <a:ea typeface="Quattrocento Sans"/>
                <a:cs typeface="Quattrocento Sans"/>
                <a:sym typeface="Quattrocento Sans"/>
              </a:defRPr>
            </a:lvl1pPr>
            <a:lvl2pPr marL="914400" lvl="1" indent="-317500" algn="l" rtl="0">
              <a:lnSpc>
                <a:spcPct val="100000"/>
              </a:lnSpc>
              <a:spcBef>
                <a:spcPts val="300"/>
              </a:spcBef>
              <a:spcAft>
                <a:spcPts val="0"/>
              </a:spcAft>
              <a:buClr>
                <a:schemeClr val="dk2"/>
              </a:buClr>
              <a:buSzPts val="1400"/>
              <a:buFont typeface="Arial"/>
              <a:buChar char="•"/>
              <a:defRPr sz="1600">
                <a:solidFill>
                  <a:srgbClr val="505050"/>
                </a:solidFill>
                <a:latin typeface="Quattrocento Sans"/>
                <a:ea typeface="Quattrocento Sans"/>
                <a:cs typeface="Quattrocento Sans"/>
                <a:sym typeface="Quattrocento Sans"/>
              </a:defRPr>
            </a:lvl2pPr>
            <a:lvl3pPr marL="1371600" lvl="2" indent="-311150" algn="l" rtl="0">
              <a:lnSpc>
                <a:spcPct val="100000"/>
              </a:lnSpc>
              <a:spcBef>
                <a:spcPts val="300"/>
              </a:spcBef>
              <a:spcAft>
                <a:spcPts val="0"/>
              </a:spcAft>
              <a:buClr>
                <a:schemeClr val="dk2"/>
              </a:buClr>
              <a:buSzPts val="1300"/>
              <a:buChar char="•"/>
              <a:defRPr sz="1400"/>
            </a:lvl3pPr>
            <a:lvl4pPr marL="1828800" lvl="3" indent="-298450" algn="l" rtl="0">
              <a:lnSpc>
                <a:spcPct val="100000"/>
              </a:lnSpc>
              <a:spcBef>
                <a:spcPts val="200"/>
              </a:spcBef>
              <a:spcAft>
                <a:spcPts val="0"/>
              </a:spcAft>
              <a:buClr>
                <a:schemeClr val="dk2"/>
              </a:buClr>
              <a:buSzPts val="1100"/>
              <a:buChar char="•"/>
              <a:defRPr sz="1200"/>
            </a:lvl4pPr>
            <a:lvl5pPr marL="2286000" lvl="4" indent="-298450" algn="l" rtl="0">
              <a:lnSpc>
                <a:spcPct val="100000"/>
              </a:lnSpc>
              <a:spcBef>
                <a:spcPts val="200"/>
              </a:spcBef>
              <a:spcAft>
                <a:spcPts val="0"/>
              </a:spcAft>
              <a:buClr>
                <a:schemeClr val="dk2"/>
              </a:buClr>
              <a:buSzPts val="1100"/>
              <a:buChar char="•"/>
              <a:defRPr sz="12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84" name="Google Shape;484;p82"/>
          <p:cNvSpPr txBox="1">
            <a:spLocks noGrp="1"/>
          </p:cNvSpPr>
          <p:nvPr>
            <p:ph type="title"/>
          </p:nvPr>
        </p:nvSpPr>
        <p:spPr>
          <a:xfrm>
            <a:off x="6334935" y="289512"/>
            <a:ext cx="55818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rgbClr val="0078D7"/>
              </a:buClr>
              <a:buSzPts val="3200"/>
              <a:buFont typeface="Quattrocento Sans"/>
              <a:buNone/>
              <a:defRPr sz="3200" b="0"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 blue">
  <p:cSld name="Title Only - blue">
    <p:spTree>
      <p:nvGrpSpPr>
        <p:cNvPr id="1" name="Shape 485"/>
        <p:cNvGrpSpPr/>
        <p:nvPr/>
      </p:nvGrpSpPr>
      <p:grpSpPr>
        <a:xfrm>
          <a:off x="0" y="0"/>
          <a:ext cx="0" cy="0"/>
          <a:chOff x="0" y="0"/>
          <a:chExt cx="0" cy="0"/>
        </a:xfrm>
      </p:grpSpPr>
      <p:sp>
        <p:nvSpPr>
          <p:cNvPr id="486" name="Google Shape;486;p83"/>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ctr" anchorCtr="0"/>
          <a:lstStyle>
            <a:lvl1pPr lvl="0" algn="ctr" rtl="0">
              <a:lnSpc>
                <a:spcPct val="90000"/>
              </a:lnSpc>
              <a:spcBef>
                <a:spcPts val="0"/>
              </a:spcBef>
              <a:spcAft>
                <a:spcPts val="0"/>
              </a:spcAft>
              <a:buClr>
                <a:srgbClr val="0078D7"/>
              </a:buClr>
              <a:buSzPts val="2400"/>
              <a:buFont typeface="Quattrocento Sans"/>
              <a:buNone/>
              <a:defRPr sz="2400" b="0" i="0" u="none" strike="noStrike"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stage">
  <p:cSld name="Title Only stage">
    <p:spTree>
      <p:nvGrpSpPr>
        <p:cNvPr id="1" name="Shape 487"/>
        <p:cNvGrpSpPr/>
        <p:nvPr/>
      </p:nvGrpSpPr>
      <p:grpSpPr>
        <a:xfrm>
          <a:off x="0" y="0"/>
          <a:ext cx="0" cy="0"/>
          <a:chOff x="0" y="0"/>
          <a:chExt cx="0" cy="0"/>
        </a:xfrm>
      </p:grpSpPr>
      <p:sp>
        <p:nvSpPr>
          <p:cNvPr id="488" name="Google Shape;488;p84"/>
          <p:cNvSpPr/>
          <p:nvPr/>
        </p:nvSpPr>
        <p:spPr>
          <a:xfrm>
            <a:off x="-1" y="-7783"/>
            <a:ext cx="6096000" cy="6865800"/>
          </a:xfrm>
          <a:prstGeom prst="rect">
            <a:avLst/>
          </a:prstGeom>
          <a:solidFill>
            <a:schemeClr val="dk2">
              <a:alpha val="6669"/>
            </a:schemeClr>
          </a:solidFill>
          <a:ln>
            <a:noFill/>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489" name="Google Shape;489;p84"/>
          <p:cNvSpPr txBox="1">
            <a:spLocks noGrp="1"/>
          </p:cNvSpPr>
          <p:nvPr>
            <p:ph type="title"/>
          </p:nvPr>
        </p:nvSpPr>
        <p:spPr>
          <a:xfrm>
            <a:off x="269240" y="289513"/>
            <a:ext cx="56028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2"/>
              </a:buClr>
              <a:buSzPts val="4700"/>
              <a:buFont typeface="Quattrocento Sans"/>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9607" y="273052"/>
            <a:ext cx="4011084" cy="116205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667"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lstStyle>
            <a:lvl1pPr marL="457200" lvl="0" indent="-499554" algn="l">
              <a:spcBef>
                <a:spcPts val="853"/>
              </a:spcBef>
              <a:spcAft>
                <a:spcPts val="0"/>
              </a:spcAft>
              <a:buSzPts val="4267"/>
              <a:buChar char="•"/>
              <a:defRPr sz="4267"/>
            </a:lvl1pPr>
            <a:lvl2pPr marL="914400" lvl="1" indent="-465645" algn="l">
              <a:spcBef>
                <a:spcPts val="747"/>
              </a:spcBef>
              <a:spcAft>
                <a:spcPts val="0"/>
              </a:spcAft>
              <a:buSzPts val="3733"/>
              <a:buChar char="–"/>
              <a:defRPr sz="3733"/>
            </a:lvl2pPr>
            <a:lvl3pPr marL="1371600" lvl="2" indent="-431800" algn="l">
              <a:spcBef>
                <a:spcPts val="640"/>
              </a:spcBef>
              <a:spcAft>
                <a:spcPts val="0"/>
              </a:spcAft>
              <a:buSzPts val="3200"/>
              <a:buChar char="•"/>
              <a:defRPr sz="3200"/>
            </a:lvl3pPr>
            <a:lvl4pPr marL="1828800" lvl="3" indent="-397954" algn="l">
              <a:spcBef>
                <a:spcPts val="533"/>
              </a:spcBef>
              <a:spcAft>
                <a:spcPts val="0"/>
              </a:spcAft>
              <a:buSzPts val="2667"/>
              <a:buChar char="–"/>
              <a:defRPr sz="2667"/>
            </a:lvl4pPr>
            <a:lvl5pPr marL="2286000" lvl="4" indent="-397954" algn="l">
              <a:spcBef>
                <a:spcPts val="533"/>
              </a:spcBef>
              <a:spcAft>
                <a:spcPts val="0"/>
              </a:spcAft>
              <a:buSzPts val="2667"/>
              <a:buChar char="»"/>
              <a:defRPr sz="2667"/>
            </a:lvl5pPr>
            <a:lvl6pPr marL="2743200" lvl="5" indent="-397954" algn="l">
              <a:spcBef>
                <a:spcPts val="533"/>
              </a:spcBef>
              <a:spcAft>
                <a:spcPts val="0"/>
              </a:spcAft>
              <a:buClr>
                <a:schemeClr val="dk1"/>
              </a:buClr>
              <a:buSzPts val="2667"/>
              <a:buChar char="•"/>
              <a:defRPr sz="2667"/>
            </a:lvl6pPr>
            <a:lvl7pPr marL="3200400" lvl="6" indent="-397954" algn="l">
              <a:spcBef>
                <a:spcPts val="533"/>
              </a:spcBef>
              <a:spcAft>
                <a:spcPts val="0"/>
              </a:spcAft>
              <a:buClr>
                <a:schemeClr val="dk1"/>
              </a:buClr>
              <a:buSzPts val="2667"/>
              <a:buChar char="•"/>
              <a:defRPr sz="2667"/>
            </a:lvl7pPr>
            <a:lvl8pPr marL="3657600" lvl="7" indent="-397954" algn="l">
              <a:spcBef>
                <a:spcPts val="533"/>
              </a:spcBef>
              <a:spcAft>
                <a:spcPts val="0"/>
              </a:spcAft>
              <a:buClr>
                <a:schemeClr val="dk1"/>
              </a:buClr>
              <a:buSzPts val="2667"/>
              <a:buChar char="•"/>
              <a:defRPr sz="2667"/>
            </a:lvl8pPr>
            <a:lvl9pPr marL="4114800" lvl="8" indent="-397954" algn="l">
              <a:spcBef>
                <a:spcPts val="533"/>
              </a:spcBef>
              <a:spcAft>
                <a:spcPts val="0"/>
              </a:spcAft>
              <a:buClr>
                <a:schemeClr val="dk1"/>
              </a:buClr>
              <a:buSzPts val="2667"/>
              <a:buChar char="•"/>
              <a:defRPr sz="2667"/>
            </a:lvl9pPr>
          </a:lstStyle>
          <a:p>
            <a:endParaRPr/>
          </a:p>
        </p:txBody>
      </p:sp>
      <p:sp>
        <p:nvSpPr>
          <p:cNvPr id="53" name="Google Shape;53;p9"/>
          <p:cNvSpPr txBox="1">
            <a:spLocks noGrp="1"/>
          </p:cNvSpPr>
          <p:nvPr>
            <p:ph type="body" idx="2"/>
          </p:nvPr>
        </p:nvSpPr>
        <p:spPr>
          <a:xfrm>
            <a:off x="609607" y="1435104"/>
            <a:ext cx="4011084" cy="4691063"/>
          </a:xfrm>
          <a:prstGeom prst="rect">
            <a:avLst/>
          </a:prstGeom>
          <a:noFill/>
          <a:ln>
            <a:noFill/>
          </a:ln>
        </p:spPr>
        <p:txBody>
          <a:bodyPr spcFirstLastPara="1" wrap="square" lIns="91425" tIns="45700" rIns="91425" bIns="45700" anchor="t" anchorCtr="0"/>
          <a:lstStyle>
            <a:lvl1pPr marL="457200" lvl="0" indent="-228600" algn="l">
              <a:spcBef>
                <a:spcPts val="373"/>
              </a:spcBef>
              <a:spcAft>
                <a:spcPts val="0"/>
              </a:spcAft>
              <a:buSzPts val="1867"/>
              <a:buNone/>
              <a:defRPr sz="1867"/>
            </a:lvl1pPr>
            <a:lvl2pPr marL="914400" lvl="1" indent="-228600" algn="l">
              <a:spcBef>
                <a:spcPts val="320"/>
              </a:spcBef>
              <a:spcAft>
                <a:spcPts val="0"/>
              </a:spcAft>
              <a:buSzPts val="1600"/>
              <a:buNone/>
              <a:defRPr sz="1600"/>
            </a:lvl2pPr>
            <a:lvl3pPr marL="1371600" lvl="2" indent="-228600" algn="l">
              <a:spcBef>
                <a:spcPts val="267"/>
              </a:spcBef>
              <a:spcAft>
                <a:spcPts val="0"/>
              </a:spcAft>
              <a:buSzPts val="1333"/>
              <a:buNone/>
              <a:defRPr sz="1333"/>
            </a:lvl3pPr>
            <a:lvl4pPr marL="1828800" lvl="3" indent="-228600" algn="l">
              <a:spcBef>
                <a:spcPts val="240"/>
              </a:spcBef>
              <a:spcAft>
                <a:spcPts val="0"/>
              </a:spcAft>
              <a:buSzPts val="1200"/>
              <a:buNone/>
              <a:defRPr sz="1200"/>
            </a:lvl4pPr>
            <a:lvl5pPr marL="2286000" lvl="4" indent="-228600" algn="l">
              <a:spcBef>
                <a:spcPts val="240"/>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54" name="Google Shape;54;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490"/>
        <p:cNvGrpSpPr/>
        <p:nvPr/>
      </p:nvGrpSpPr>
      <p:grpSpPr>
        <a:xfrm>
          <a:off x="0" y="0"/>
          <a:ext cx="0" cy="0"/>
          <a:chOff x="0" y="0"/>
          <a:chExt cx="0" cy="0"/>
        </a:xfrm>
      </p:grpSpPr>
      <p:sp>
        <p:nvSpPr>
          <p:cNvPr id="491" name="Google Shape;491;p85"/>
          <p:cNvSpPr txBox="1">
            <a:spLocks noGrp="1"/>
          </p:cNvSpPr>
          <p:nvPr>
            <p:ph type="body" idx="1"/>
          </p:nvPr>
        </p:nvSpPr>
        <p:spPr>
          <a:xfrm>
            <a:off x="269240" y="1221953"/>
            <a:ext cx="11655900" cy="1348800"/>
          </a:xfrm>
          <a:prstGeom prst="rect">
            <a:avLst/>
          </a:prstGeom>
          <a:noFill/>
          <a:ln>
            <a:noFill/>
          </a:ln>
        </p:spPr>
        <p:txBody>
          <a:bodyPr spcFirstLastPara="1" wrap="square" lIns="143425" tIns="89625" rIns="143425" bIns="89625" anchor="t" anchorCtr="0"/>
          <a:lstStyle>
            <a:lvl1pPr marL="457200" lvl="0" indent="-342900" algn="l" rtl="0">
              <a:lnSpc>
                <a:spcPct val="90000"/>
              </a:lnSpc>
              <a:spcBef>
                <a:spcPts val="400"/>
              </a:spcBef>
              <a:spcAft>
                <a:spcPts val="0"/>
              </a:spcAft>
              <a:buSzPts val="1800"/>
              <a:buChar char="•"/>
              <a:defRPr sz="2000"/>
            </a:lvl1pPr>
            <a:lvl2pPr marL="914400" lvl="1" indent="-317500" algn="l" rtl="0">
              <a:lnSpc>
                <a:spcPct val="90000"/>
              </a:lnSpc>
              <a:spcBef>
                <a:spcPts val="300"/>
              </a:spcBef>
              <a:spcAft>
                <a:spcPts val="0"/>
              </a:spcAft>
              <a:buSzPts val="1400"/>
              <a:buChar char="•"/>
              <a:defRPr sz="1600"/>
            </a:lvl2pPr>
            <a:lvl3pPr marL="1371600" lvl="2" indent="-304800" algn="l" rtl="0">
              <a:lnSpc>
                <a:spcPct val="90000"/>
              </a:lnSpc>
              <a:spcBef>
                <a:spcPts val="300"/>
              </a:spcBef>
              <a:spcAft>
                <a:spcPts val="0"/>
              </a:spcAft>
              <a:buSzPts val="1200"/>
              <a:buChar char="•"/>
              <a:defRPr sz="1400"/>
            </a:lvl3pPr>
            <a:lvl4pPr marL="1828800" lvl="3" indent="-298450" algn="l" rtl="0">
              <a:lnSpc>
                <a:spcPct val="90000"/>
              </a:lnSpc>
              <a:spcBef>
                <a:spcPts val="200"/>
              </a:spcBef>
              <a:spcAft>
                <a:spcPts val="0"/>
              </a:spcAft>
              <a:buSzPts val="1100"/>
              <a:buChar char="•"/>
              <a:defRPr sz="1200"/>
            </a:lvl4pPr>
            <a:lvl5pPr marL="2286000" lvl="4" indent="-298450" algn="l" rtl="0">
              <a:lnSpc>
                <a:spcPct val="90000"/>
              </a:lnSpc>
              <a:spcBef>
                <a:spcPts val="200"/>
              </a:spcBef>
              <a:spcAft>
                <a:spcPts val="0"/>
              </a:spcAft>
              <a:buSzPts val="1100"/>
              <a:buChar char="•"/>
              <a:defRPr sz="12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92" name="Google Shape;492;p85"/>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 points">
  <p:cSld name="Bullet points">
    <p:spTree>
      <p:nvGrpSpPr>
        <p:cNvPr id="1" name="Shape 493"/>
        <p:cNvGrpSpPr/>
        <p:nvPr/>
      </p:nvGrpSpPr>
      <p:grpSpPr>
        <a:xfrm>
          <a:off x="0" y="0"/>
          <a:ext cx="0" cy="0"/>
          <a:chOff x="0" y="0"/>
          <a:chExt cx="0" cy="0"/>
        </a:xfrm>
      </p:grpSpPr>
      <p:sp>
        <p:nvSpPr>
          <p:cNvPr id="494" name="Google Shape;494;p86"/>
          <p:cNvSpPr txBox="1">
            <a:spLocks noGrp="1"/>
          </p:cNvSpPr>
          <p:nvPr>
            <p:ph type="title"/>
          </p:nvPr>
        </p:nvSpPr>
        <p:spPr>
          <a:xfrm>
            <a:off x="697277" y="2309700"/>
            <a:ext cx="5115600" cy="1138800"/>
          </a:xfrm>
          <a:prstGeom prst="rect">
            <a:avLst/>
          </a:prstGeom>
          <a:noFill/>
          <a:ln>
            <a:noFill/>
          </a:ln>
        </p:spPr>
        <p:txBody>
          <a:bodyPr spcFirstLastPara="1" wrap="square" lIns="89625" tIns="89625" rIns="89625" bIns="89625" anchor="b" anchorCtr="0"/>
          <a:lstStyle>
            <a:lvl1pPr lvl="0" algn="l" rtl="0">
              <a:lnSpc>
                <a:spcPct val="90000"/>
              </a:lnSpc>
              <a:spcBef>
                <a:spcPts val="0"/>
              </a:spcBef>
              <a:spcAft>
                <a:spcPts val="0"/>
              </a:spcAft>
              <a:buClr>
                <a:srgbClr val="0078D7"/>
              </a:buClr>
              <a:buSzPts val="3200"/>
              <a:buFont typeface="Quattrocento Sans"/>
              <a:buNone/>
              <a:defRPr sz="3200">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95" name="Google Shape;495;p86"/>
          <p:cNvCxnSpPr/>
          <p:nvPr/>
        </p:nvCxnSpPr>
        <p:spPr>
          <a:xfrm rot="10800000">
            <a:off x="697027" y="3510463"/>
            <a:ext cx="4314900" cy="0"/>
          </a:xfrm>
          <a:prstGeom prst="straightConnector1">
            <a:avLst/>
          </a:prstGeom>
          <a:noFill/>
          <a:ln w="9525" cap="flat" cmpd="sng">
            <a:solidFill>
              <a:schemeClr val="dk2"/>
            </a:solidFill>
            <a:prstDash val="solid"/>
            <a:round/>
            <a:headEnd type="none" w="sm" len="sm"/>
            <a:tailEnd type="none" w="sm" len="sm"/>
          </a:ln>
        </p:spPr>
      </p:cxnSp>
      <p:sp>
        <p:nvSpPr>
          <p:cNvPr id="496" name="Google Shape;496;p86"/>
          <p:cNvSpPr>
            <a:spLocks noGrp="1"/>
          </p:cNvSpPr>
          <p:nvPr>
            <p:ph type="pic" idx="2"/>
          </p:nvPr>
        </p:nvSpPr>
        <p:spPr>
          <a:xfrm>
            <a:off x="6116826" y="0"/>
            <a:ext cx="6075300" cy="6858000"/>
          </a:xfrm>
          <a:prstGeom prst="rect">
            <a:avLst/>
          </a:prstGeom>
          <a:noFill/>
          <a:ln>
            <a:noFill/>
          </a:ln>
        </p:spPr>
        <p:txBody>
          <a:bodyPr spcFirstLastPara="1" wrap="square" lIns="143425" tIns="89625" rIns="143425" bIns="89625" anchor="t" anchorCtr="0"/>
          <a:lstStyle>
            <a:lvl1pPr marR="0" lvl="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97" name="Google Shape;497;p86"/>
          <p:cNvSpPr txBox="1">
            <a:spLocks noGrp="1"/>
          </p:cNvSpPr>
          <p:nvPr>
            <p:ph type="body" idx="1"/>
          </p:nvPr>
        </p:nvSpPr>
        <p:spPr>
          <a:xfrm>
            <a:off x="697277" y="3695664"/>
            <a:ext cx="4314900" cy="1317300"/>
          </a:xfrm>
          <a:prstGeom prst="rect">
            <a:avLst/>
          </a:prstGeom>
          <a:noFill/>
          <a:ln>
            <a:noFill/>
          </a:ln>
        </p:spPr>
        <p:txBody>
          <a:bodyPr spcFirstLastPara="1" wrap="square" lIns="89625" tIns="89625" rIns="89625" bIns="89625" anchor="t" anchorCtr="0"/>
          <a:lstStyle>
            <a:lvl1pPr marL="457200" lvl="0"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1pPr>
            <a:lvl2pPr marL="914400" lvl="1" indent="-298450" algn="l" rtl="0">
              <a:lnSpc>
                <a:spcPct val="90000"/>
              </a:lnSpc>
              <a:spcBef>
                <a:spcPts val="1200"/>
              </a:spcBef>
              <a:spcAft>
                <a:spcPts val="0"/>
              </a:spcAft>
              <a:buSzPts val="1100"/>
              <a:buChar char="•"/>
              <a:defRPr sz="1200" b="1">
                <a:solidFill>
                  <a:srgbClr val="505050"/>
                </a:solidFill>
                <a:latin typeface="Quattrocento Sans"/>
                <a:ea typeface="Quattrocento Sans"/>
                <a:cs typeface="Quattrocento Sans"/>
                <a:sym typeface="Quattrocento Sans"/>
              </a:defRPr>
            </a:lvl2pPr>
            <a:lvl3pPr marL="1371600" lvl="2"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3pPr>
            <a:lvl4pPr marL="1828800" lvl="3"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4pPr>
            <a:lvl5pPr marL="2286000" lvl="4"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498"/>
        <p:cNvGrpSpPr/>
        <p:nvPr/>
      </p:nvGrpSpPr>
      <p:grpSpPr>
        <a:xfrm>
          <a:off x="0" y="0"/>
          <a:ext cx="0" cy="0"/>
          <a:chOff x="0" y="0"/>
          <a:chExt cx="0" cy="0"/>
        </a:xfrm>
      </p:grpSpPr>
      <p:sp>
        <p:nvSpPr>
          <p:cNvPr id="499" name="Google Shape;499;p87"/>
          <p:cNvSpPr txBox="1">
            <a:spLocks noGrp="1"/>
          </p:cNvSpPr>
          <p:nvPr>
            <p:ph type="title"/>
          </p:nvPr>
        </p:nvSpPr>
        <p:spPr>
          <a:xfrm>
            <a:off x="269240" y="2084186"/>
            <a:ext cx="10684200" cy="11589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0" name="Google Shape;500;p87"/>
          <p:cNvSpPr txBox="1">
            <a:spLocks noGrp="1"/>
          </p:cNvSpPr>
          <p:nvPr>
            <p:ph type="body" idx="1"/>
          </p:nvPr>
        </p:nvSpPr>
        <p:spPr>
          <a:xfrm>
            <a:off x="269240" y="4780989"/>
            <a:ext cx="10682400" cy="724200"/>
          </a:xfrm>
          <a:prstGeom prst="rect">
            <a:avLst/>
          </a:prstGeom>
          <a:noFill/>
          <a:ln>
            <a:noFill/>
          </a:ln>
        </p:spPr>
        <p:txBody>
          <a:bodyPr spcFirstLastPara="1" wrap="square" lIns="179300" tIns="143425" rIns="179300" bIns="143425" anchor="t" anchorCtr="0"/>
          <a:lstStyle>
            <a:lvl1pPr marL="457200" lvl="0" indent="-228600" algn="l" rtl="0">
              <a:lnSpc>
                <a:spcPct val="90000"/>
              </a:lnSpc>
              <a:spcBef>
                <a:spcPts val="0"/>
              </a:spcBef>
              <a:spcAft>
                <a:spcPts val="0"/>
              </a:spcAft>
              <a:buSzPts val="2800"/>
              <a:buNone/>
              <a:defRPr sz="3100">
                <a:solidFill>
                  <a:schemeClr val="lt1"/>
                </a:solidFill>
                <a:latin typeface="Quattrocento Sans"/>
                <a:ea typeface="Quattrocento Sans"/>
                <a:cs typeface="Quattrocento Sans"/>
                <a:sym typeface="Quattrocento Sans"/>
              </a:defRPr>
            </a:lvl1pPr>
            <a:lvl2pPr marL="914400" lvl="1" indent="-330200" algn="l" rtl="0">
              <a:lnSpc>
                <a:spcPct val="90000"/>
              </a:lnSpc>
              <a:spcBef>
                <a:spcPts val="400"/>
              </a:spcBef>
              <a:spcAft>
                <a:spcPts val="0"/>
              </a:spcAft>
              <a:buSzPts val="1600"/>
              <a:buChar char="•"/>
              <a:defRPr/>
            </a:lvl2pPr>
            <a:lvl3pPr marL="1371600" lvl="2" indent="-330200" algn="l" rtl="0">
              <a:lnSpc>
                <a:spcPct val="90000"/>
              </a:lnSpc>
              <a:spcBef>
                <a:spcPts val="400"/>
              </a:spcBef>
              <a:spcAft>
                <a:spcPts val="0"/>
              </a:spcAft>
              <a:buSzPts val="1600"/>
              <a:buChar char="•"/>
              <a:defRPr/>
            </a:lvl3pPr>
            <a:lvl4pPr marL="1828800" lvl="3" indent="-330200" algn="l" rtl="0">
              <a:lnSpc>
                <a:spcPct val="90000"/>
              </a:lnSpc>
              <a:spcBef>
                <a:spcPts val="400"/>
              </a:spcBef>
              <a:spcAft>
                <a:spcPts val="0"/>
              </a:spcAft>
              <a:buSzPts val="1600"/>
              <a:buChar char="•"/>
              <a:defRPr/>
            </a:lvl4pPr>
            <a:lvl5pPr marL="2286000" lvl="4" indent="-330200" algn="l" rtl="0">
              <a:lnSpc>
                <a:spcPct val="90000"/>
              </a:lnSpc>
              <a:spcBef>
                <a:spcPts val="400"/>
              </a:spcBef>
              <a:spcAft>
                <a:spcPts val="0"/>
              </a:spcAft>
              <a:buSzPts val="1600"/>
              <a:buChar char="•"/>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501" name="Google Shape;501;p87"/>
          <p:cNvSpPr txBox="1"/>
          <p:nvPr/>
        </p:nvSpPr>
        <p:spPr>
          <a:xfrm>
            <a:off x="269240" y="-306634"/>
            <a:ext cx="11655900" cy="899700"/>
          </a:xfrm>
          <a:prstGeom prst="rect">
            <a:avLst/>
          </a:prstGeom>
          <a:noFill/>
          <a:ln>
            <a:noFill/>
          </a:ln>
        </p:spPr>
        <p:txBody>
          <a:bodyPr spcFirstLastPara="1" wrap="square" lIns="143425" tIns="89625" rIns="143425" bIns="89625" anchor="ctr" anchorCtr="0">
            <a:noAutofit/>
          </a:bodyPr>
          <a:lstStyle/>
          <a:p>
            <a:pPr marL="0" marR="0" lvl="0" indent="0" algn="ctr" rtl="0">
              <a:lnSpc>
                <a:spcPct val="90000"/>
              </a:lnSpc>
              <a:spcBef>
                <a:spcPts val="0"/>
              </a:spcBef>
              <a:spcAft>
                <a:spcPts val="0"/>
              </a:spcAft>
              <a:buClr>
                <a:srgbClr val="0078D7"/>
              </a:buClr>
              <a:buSzPts val="2400"/>
              <a:buFont typeface="Quattrocento Sans"/>
              <a:buNone/>
            </a:pPr>
            <a:r>
              <a:rPr lang="en-US" sz="2400" b="0" i="0" u="none" strike="noStrike" cap="none">
                <a:solidFill>
                  <a:srgbClr val="0078D7"/>
                </a:solidFill>
                <a:latin typeface="Quattrocento Sans"/>
                <a:ea typeface="Quattrocento Sans"/>
                <a:cs typeface="Quattrocento Sans"/>
                <a:sym typeface="Quattrocento Sans"/>
              </a:rPr>
              <a:t>CLICK TO EDIT MASTER TITLE STYLE</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Demo slide">
  <p:cSld name="1_Demo slide">
    <p:bg>
      <p:bgPr>
        <a:solidFill>
          <a:schemeClr val="dk2"/>
        </a:solidFill>
        <a:effectLst/>
      </p:bgPr>
    </p:bg>
    <p:spTree>
      <p:nvGrpSpPr>
        <p:cNvPr id="1" name="Shape 502"/>
        <p:cNvGrpSpPr/>
        <p:nvPr/>
      </p:nvGrpSpPr>
      <p:grpSpPr>
        <a:xfrm>
          <a:off x="0" y="0"/>
          <a:ext cx="0" cy="0"/>
          <a:chOff x="0" y="0"/>
          <a:chExt cx="0" cy="0"/>
        </a:xfrm>
      </p:grpSpPr>
      <p:sp>
        <p:nvSpPr>
          <p:cNvPr id="503" name="Google Shape;503;p88"/>
          <p:cNvSpPr txBox="1">
            <a:spLocks noGrp="1"/>
          </p:cNvSpPr>
          <p:nvPr>
            <p:ph type="title"/>
          </p:nvPr>
        </p:nvSpPr>
        <p:spPr>
          <a:xfrm>
            <a:off x="269240" y="2607160"/>
            <a:ext cx="11280000" cy="11589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504"/>
        <p:cNvGrpSpPr/>
        <p:nvPr/>
      </p:nvGrpSpPr>
      <p:grpSpPr>
        <a:xfrm>
          <a:off x="0" y="0"/>
          <a:ext cx="0" cy="0"/>
          <a:chOff x="0" y="0"/>
          <a:chExt cx="0" cy="0"/>
        </a:xfrm>
      </p:grpSpPr>
      <p:grpSp>
        <p:nvGrpSpPr>
          <p:cNvPr id="505" name="Google Shape;505;p89"/>
          <p:cNvGrpSpPr/>
          <p:nvPr/>
        </p:nvGrpSpPr>
        <p:grpSpPr>
          <a:xfrm>
            <a:off x="83663" y="2629149"/>
            <a:ext cx="12009863" cy="176637"/>
            <a:chOff x="83663" y="2532000"/>
            <a:chExt cx="12009863" cy="176637"/>
          </a:xfrm>
        </p:grpSpPr>
        <p:sp>
          <p:nvSpPr>
            <p:cNvPr id="506" name="Google Shape;506;p89"/>
            <p:cNvSpPr/>
            <p:nvPr/>
          </p:nvSpPr>
          <p:spPr>
            <a:xfrm>
              <a:off x="30519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7" name="Google Shape;507;p89"/>
            <p:cNvSpPr/>
            <p:nvPr/>
          </p:nvSpPr>
          <p:spPr>
            <a:xfrm>
              <a:off x="63133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8" name="Google Shape;508;p89"/>
            <p:cNvSpPr/>
            <p:nvPr/>
          </p:nvSpPr>
          <p:spPr>
            <a:xfrm>
              <a:off x="8366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9" name="Google Shape;509;p89"/>
            <p:cNvSpPr/>
            <p:nvPr/>
          </p:nvSpPr>
          <p:spPr>
            <a:xfrm>
              <a:off x="41229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0" name="Google Shape;510;p89"/>
            <p:cNvSpPr/>
            <p:nvPr/>
          </p:nvSpPr>
          <p:spPr>
            <a:xfrm>
              <a:off x="95996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1" name="Google Shape;511;p89"/>
            <p:cNvSpPr/>
            <p:nvPr/>
          </p:nvSpPr>
          <p:spPr>
            <a:xfrm>
              <a:off x="128610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2" name="Google Shape;512;p89"/>
            <p:cNvSpPr/>
            <p:nvPr/>
          </p:nvSpPr>
          <p:spPr>
            <a:xfrm>
              <a:off x="73843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3" name="Google Shape;513;p89"/>
            <p:cNvSpPr/>
            <p:nvPr/>
          </p:nvSpPr>
          <p:spPr>
            <a:xfrm>
              <a:off x="106706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4" name="Google Shape;514;p89"/>
            <p:cNvSpPr/>
            <p:nvPr/>
          </p:nvSpPr>
          <p:spPr>
            <a:xfrm>
              <a:off x="161473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5" name="Google Shape;515;p89"/>
            <p:cNvSpPr/>
            <p:nvPr/>
          </p:nvSpPr>
          <p:spPr>
            <a:xfrm>
              <a:off x="194087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6" name="Google Shape;516;p89"/>
            <p:cNvSpPr/>
            <p:nvPr/>
          </p:nvSpPr>
          <p:spPr>
            <a:xfrm>
              <a:off x="139320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7" name="Google Shape;517;p89"/>
            <p:cNvSpPr/>
            <p:nvPr/>
          </p:nvSpPr>
          <p:spPr>
            <a:xfrm>
              <a:off x="1721829"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8" name="Google Shape;518;p89"/>
            <p:cNvSpPr/>
            <p:nvPr/>
          </p:nvSpPr>
          <p:spPr>
            <a:xfrm>
              <a:off x="226950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9" name="Google Shape;519;p89"/>
            <p:cNvSpPr/>
            <p:nvPr/>
          </p:nvSpPr>
          <p:spPr>
            <a:xfrm>
              <a:off x="259564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0" name="Google Shape;520;p89"/>
            <p:cNvSpPr/>
            <p:nvPr/>
          </p:nvSpPr>
          <p:spPr>
            <a:xfrm>
              <a:off x="204796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1" name="Google Shape;521;p89"/>
            <p:cNvSpPr/>
            <p:nvPr/>
          </p:nvSpPr>
          <p:spPr>
            <a:xfrm>
              <a:off x="2376598"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2" name="Google Shape;522;p89"/>
            <p:cNvSpPr/>
            <p:nvPr/>
          </p:nvSpPr>
          <p:spPr>
            <a:xfrm>
              <a:off x="292427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3" name="Google Shape;523;p89"/>
            <p:cNvSpPr/>
            <p:nvPr/>
          </p:nvSpPr>
          <p:spPr>
            <a:xfrm>
              <a:off x="325041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4" name="Google Shape;524;p89"/>
            <p:cNvSpPr/>
            <p:nvPr/>
          </p:nvSpPr>
          <p:spPr>
            <a:xfrm>
              <a:off x="270273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5" name="Google Shape;525;p89"/>
            <p:cNvSpPr/>
            <p:nvPr/>
          </p:nvSpPr>
          <p:spPr>
            <a:xfrm>
              <a:off x="3031366"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6" name="Google Shape;526;p89"/>
            <p:cNvSpPr/>
            <p:nvPr/>
          </p:nvSpPr>
          <p:spPr>
            <a:xfrm>
              <a:off x="35790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7" name="Google Shape;527;p89"/>
            <p:cNvSpPr/>
            <p:nvPr/>
          </p:nvSpPr>
          <p:spPr>
            <a:xfrm>
              <a:off x="3357508"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8" name="Google Shape;528;p89"/>
            <p:cNvSpPr/>
            <p:nvPr/>
          </p:nvSpPr>
          <p:spPr>
            <a:xfrm>
              <a:off x="390767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9" name="Google Shape;529;p89"/>
            <p:cNvSpPr/>
            <p:nvPr/>
          </p:nvSpPr>
          <p:spPr>
            <a:xfrm>
              <a:off x="423381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0" name="Google Shape;530;p89"/>
            <p:cNvSpPr/>
            <p:nvPr/>
          </p:nvSpPr>
          <p:spPr>
            <a:xfrm>
              <a:off x="3686136"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1" name="Google Shape;531;p89"/>
            <p:cNvSpPr/>
            <p:nvPr/>
          </p:nvSpPr>
          <p:spPr>
            <a:xfrm>
              <a:off x="401476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2" name="Google Shape;532;p89"/>
            <p:cNvSpPr/>
            <p:nvPr/>
          </p:nvSpPr>
          <p:spPr>
            <a:xfrm>
              <a:off x="4562439"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3" name="Google Shape;533;p89"/>
            <p:cNvSpPr/>
            <p:nvPr/>
          </p:nvSpPr>
          <p:spPr>
            <a:xfrm>
              <a:off x="48885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4" name="Google Shape;534;p89"/>
            <p:cNvSpPr/>
            <p:nvPr/>
          </p:nvSpPr>
          <p:spPr>
            <a:xfrm>
              <a:off x="4340905"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5" name="Google Shape;535;p89"/>
            <p:cNvSpPr/>
            <p:nvPr/>
          </p:nvSpPr>
          <p:spPr>
            <a:xfrm>
              <a:off x="466953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6" name="Google Shape;536;p89"/>
            <p:cNvSpPr/>
            <p:nvPr/>
          </p:nvSpPr>
          <p:spPr>
            <a:xfrm>
              <a:off x="521720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7" name="Google Shape;537;p89"/>
            <p:cNvSpPr/>
            <p:nvPr/>
          </p:nvSpPr>
          <p:spPr>
            <a:xfrm>
              <a:off x="554334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8" name="Google Shape;538;p89"/>
            <p:cNvSpPr/>
            <p:nvPr/>
          </p:nvSpPr>
          <p:spPr>
            <a:xfrm>
              <a:off x="4995674"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9" name="Google Shape;539;p89"/>
            <p:cNvSpPr/>
            <p:nvPr/>
          </p:nvSpPr>
          <p:spPr>
            <a:xfrm>
              <a:off x="5324302"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0" name="Google Shape;540;p89"/>
            <p:cNvSpPr/>
            <p:nvPr/>
          </p:nvSpPr>
          <p:spPr>
            <a:xfrm>
              <a:off x="587197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1" name="Google Shape;541;p89"/>
            <p:cNvSpPr/>
            <p:nvPr/>
          </p:nvSpPr>
          <p:spPr>
            <a:xfrm>
              <a:off x="61981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2" name="Google Shape;542;p89"/>
            <p:cNvSpPr/>
            <p:nvPr/>
          </p:nvSpPr>
          <p:spPr>
            <a:xfrm>
              <a:off x="565044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3" name="Google Shape;543;p89"/>
            <p:cNvSpPr/>
            <p:nvPr/>
          </p:nvSpPr>
          <p:spPr>
            <a:xfrm>
              <a:off x="5979071"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4" name="Google Shape;544;p89"/>
            <p:cNvSpPr/>
            <p:nvPr/>
          </p:nvSpPr>
          <p:spPr>
            <a:xfrm>
              <a:off x="652674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5" name="Google Shape;545;p89"/>
            <p:cNvSpPr/>
            <p:nvPr/>
          </p:nvSpPr>
          <p:spPr>
            <a:xfrm>
              <a:off x="68528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6" name="Google Shape;546;p89"/>
            <p:cNvSpPr/>
            <p:nvPr/>
          </p:nvSpPr>
          <p:spPr>
            <a:xfrm>
              <a:off x="630521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7" name="Google Shape;547;p89"/>
            <p:cNvSpPr/>
            <p:nvPr/>
          </p:nvSpPr>
          <p:spPr>
            <a:xfrm>
              <a:off x="663384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8" name="Google Shape;548;p89"/>
            <p:cNvSpPr/>
            <p:nvPr/>
          </p:nvSpPr>
          <p:spPr>
            <a:xfrm>
              <a:off x="71815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9" name="Google Shape;549;p89"/>
            <p:cNvSpPr/>
            <p:nvPr/>
          </p:nvSpPr>
          <p:spPr>
            <a:xfrm>
              <a:off x="695998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0" name="Google Shape;550;p89"/>
            <p:cNvSpPr/>
            <p:nvPr/>
          </p:nvSpPr>
          <p:spPr>
            <a:xfrm>
              <a:off x="75101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1" name="Google Shape;551;p89"/>
            <p:cNvSpPr/>
            <p:nvPr/>
          </p:nvSpPr>
          <p:spPr>
            <a:xfrm>
              <a:off x="783628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2" name="Google Shape;552;p89"/>
            <p:cNvSpPr/>
            <p:nvPr/>
          </p:nvSpPr>
          <p:spPr>
            <a:xfrm>
              <a:off x="7288609"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3" name="Google Shape;553;p89"/>
            <p:cNvSpPr/>
            <p:nvPr/>
          </p:nvSpPr>
          <p:spPr>
            <a:xfrm>
              <a:off x="761723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4" name="Google Shape;554;p89"/>
            <p:cNvSpPr/>
            <p:nvPr/>
          </p:nvSpPr>
          <p:spPr>
            <a:xfrm>
              <a:off x="816491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5" name="Google Shape;555;p89"/>
            <p:cNvSpPr/>
            <p:nvPr/>
          </p:nvSpPr>
          <p:spPr>
            <a:xfrm>
              <a:off x="849105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6" name="Google Shape;556;p89"/>
            <p:cNvSpPr/>
            <p:nvPr/>
          </p:nvSpPr>
          <p:spPr>
            <a:xfrm>
              <a:off x="7943378"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7" name="Google Shape;557;p89"/>
            <p:cNvSpPr/>
            <p:nvPr/>
          </p:nvSpPr>
          <p:spPr>
            <a:xfrm>
              <a:off x="827200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8" name="Google Shape;558;p89"/>
            <p:cNvSpPr/>
            <p:nvPr/>
          </p:nvSpPr>
          <p:spPr>
            <a:xfrm>
              <a:off x="88196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9" name="Google Shape;559;p89"/>
            <p:cNvSpPr/>
            <p:nvPr/>
          </p:nvSpPr>
          <p:spPr>
            <a:xfrm>
              <a:off x="914582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0" name="Google Shape;560;p89"/>
            <p:cNvSpPr/>
            <p:nvPr/>
          </p:nvSpPr>
          <p:spPr>
            <a:xfrm>
              <a:off x="8598147"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1" name="Google Shape;561;p89"/>
            <p:cNvSpPr/>
            <p:nvPr/>
          </p:nvSpPr>
          <p:spPr>
            <a:xfrm>
              <a:off x="892677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2" name="Google Shape;562;p89"/>
            <p:cNvSpPr/>
            <p:nvPr/>
          </p:nvSpPr>
          <p:spPr>
            <a:xfrm>
              <a:off x="947445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3" name="Google Shape;563;p89"/>
            <p:cNvSpPr/>
            <p:nvPr/>
          </p:nvSpPr>
          <p:spPr>
            <a:xfrm>
              <a:off x="980059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4" name="Google Shape;564;p89"/>
            <p:cNvSpPr/>
            <p:nvPr/>
          </p:nvSpPr>
          <p:spPr>
            <a:xfrm>
              <a:off x="925291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5" name="Google Shape;565;p89"/>
            <p:cNvSpPr/>
            <p:nvPr/>
          </p:nvSpPr>
          <p:spPr>
            <a:xfrm>
              <a:off x="958154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6" name="Google Shape;566;p89"/>
            <p:cNvSpPr/>
            <p:nvPr/>
          </p:nvSpPr>
          <p:spPr>
            <a:xfrm>
              <a:off x="101292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7" name="Google Shape;567;p89"/>
            <p:cNvSpPr/>
            <p:nvPr/>
          </p:nvSpPr>
          <p:spPr>
            <a:xfrm>
              <a:off x="1045536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8" name="Google Shape;568;p89"/>
            <p:cNvSpPr/>
            <p:nvPr/>
          </p:nvSpPr>
          <p:spPr>
            <a:xfrm>
              <a:off x="990768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9" name="Google Shape;569;p89"/>
            <p:cNvSpPr/>
            <p:nvPr/>
          </p:nvSpPr>
          <p:spPr>
            <a:xfrm>
              <a:off x="10236312"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0" name="Google Shape;570;p89"/>
            <p:cNvSpPr/>
            <p:nvPr/>
          </p:nvSpPr>
          <p:spPr>
            <a:xfrm>
              <a:off x="107839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1" name="Google Shape;571;p89"/>
            <p:cNvSpPr/>
            <p:nvPr/>
          </p:nvSpPr>
          <p:spPr>
            <a:xfrm>
              <a:off x="10562454"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2" name="Google Shape;572;p89"/>
            <p:cNvSpPr/>
            <p:nvPr/>
          </p:nvSpPr>
          <p:spPr>
            <a:xfrm>
              <a:off x="111126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3" name="Google Shape;573;p89"/>
            <p:cNvSpPr/>
            <p:nvPr/>
          </p:nvSpPr>
          <p:spPr>
            <a:xfrm>
              <a:off x="1143875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4" name="Google Shape;574;p89"/>
            <p:cNvSpPr/>
            <p:nvPr/>
          </p:nvSpPr>
          <p:spPr>
            <a:xfrm>
              <a:off x="10891083"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5" name="Google Shape;575;p89"/>
            <p:cNvSpPr/>
            <p:nvPr/>
          </p:nvSpPr>
          <p:spPr>
            <a:xfrm>
              <a:off x="1121971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6" name="Google Shape;576;p89"/>
            <p:cNvSpPr/>
            <p:nvPr/>
          </p:nvSpPr>
          <p:spPr>
            <a:xfrm>
              <a:off x="1176738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7" name="Google Shape;577;p89"/>
            <p:cNvSpPr/>
            <p:nvPr/>
          </p:nvSpPr>
          <p:spPr>
            <a:xfrm>
              <a:off x="1209352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8" name="Google Shape;578;p89"/>
            <p:cNvSpPr/>
            <p:nvPr/>
          </p:nvSpPr>
          <p:spPr>
            <a:xfrm>
              <a:off x="11545852"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9" name="Google Shape;579;p89"/>
            <p:cNvSpPr/>
            <p:nvPr/>
          </p:nvSpPr>
          <p:spPr>
            <a:xfrm>
              <a:off x="1187448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580" name="Google Shape;580;p89"/>
          <p:cNvGrpSpPr/>
          <p:nvPr/>
        </p:nvGrpSpPr>
        <p:grpSpPr>
          <a:xfrm>
            <a:off x="83663" y="2914183"/>
            <a:ext cx="12009864" cy="176637"/>
            <a:chOff x="83663" y="2829776"/>
            <a:chExt cx="12009864" cy="176637"/>
          </a:xfrm>
        </p:grpSpPr>
        <p:sp>
          <p:nvSpPr>
            <p:cNvPr id="581" name="Google Shape;581;p89"/>
            <p:cNvSpPr/>
            <p:nvPr/>
          </p:nvSpPr>
          <p:spPr>
            <a:xfrm>
              <a:off x="695998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2" name="Google Shape;582;p89"/>
            <p:cNvSpPr/>
            <p:nvPr/>
          </p:nvSpPr>
          <p:spPr>
            <a:xfrm>
              <a:off x="663384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3" name="Google Shape;583;p89"/>
            <p:cNvSpPr/>
            <p:nvPr/>
          </p:nvSpPr>
          <p:spPr>
            <a:xfrm flipH="1">
              <a:off x="706707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4" name="Google Shape;584;p89"/>
            <p:cNvSpPr/>
            <p:nvPr/>
          </p:nvSpPr>
          <p:spPr>
            <a:xfrm flipH="1">
              <a:off x="674093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5" name="Google Shape;585;p89"/>
            <p:cNvSpPr/>
            <p:nvPr/>
          </p:nvSpPr>
          <p:spPr>
            <a:xfrm>
              <a:off x="630521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6" name="Google Shape;586;p89"/>
            <p:cNvSpPr/>
            <p:nvPr/>
          </p:nvSpPr>
          <p:spPr>
            <a:xfrm>
              <a:off x="597907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7" name="Google Shape;587;p89"/>
            <p:cNvSpPr/>
            <p:nvPr/>
          </p:nvSpPr>
          <p:spPr>
            <a:xfrm flipH="1">
              <a:off x="641230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8" name="Google Shape;588;p89"/>
            <p:cNvSpPr/>
            <p:nvPr/>
          </p:nvSpPr>
          <p:spPr>
            <a:xfrm flipH="1">
              <a:off x="608616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9" name="Google Shape;589;p89"/>
            <p:cNvSpPr/>
            <p:nvPr/>
          </p:nvSpPr>
          <p:spPr>
            <a:xfrm>
              <a:off x="565044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0" name="Google Shape;590;p89"/>
            <p:cNvSpPr/>
            <p:nvPr/>
          </p:nvSpPr>
          <p:spPr>
            <a:xfrm>
              <a:off x="532430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1" name="Google Shape;591;p89"/>
            <p:cNvSpPr/>
            <p:nvPr/>
          </p:nvSpPr>
          <p:spPr>
            <a:xfrm flipH="1">
              <a:off x="5757538"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2" name="Google Shape;592;p89"/>
            <p:cNvSpPr/>
            <p:nvPr/>
          </p:nvSpPr>
          <p:spPr>
            <a:xfrm flipH="1">
              <a:off x="5431398"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3" name="Google Shape;593;p89"/>
            <p:cNvSpPr/>
            <p:nvPr/>
          </p:nvSpPr>
          <p:spPr>
            <a:xfrm>
              <a:off x="499567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4" name="Google Shape;594;p89"/>
            <p:cNvSpPr/>
            <p:nvPr/>
          </p:nvSpPr>
          <p:spPr>
            <a:xfrm>
              <a:off x="466953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5" name="Google Shape;595;p89"/>
            <p:cNvSpPr/>
            <p:nvPr/>
          </p:nvSpPr>
          <p:spPr>
            <a:xfrm flipH="1">
              <a:off x="510276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6" name="Google Shape;596;p89"/>
            <p:cNvSpPr/>
            <p:nvPr/>
          </p:nvSpPr>
          <p:spPr>
            <a:xfrm flipH="1">
              <a:off x="4776629"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7" name="Google Shape;597;p89"/>
            <p:cNvSpPr/>
            <p:nvPr/>
          </p:nvSpPr>
          <p:spPr>
            <a:xfrm>
              <a:off x="434090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8" name="Google Shape;598;p89"/>
            <p:cNvSpPr/>
            <p:nvPr/>
          </p:nvSpPr>
          <p:spPr>
            <a:xfrm>
              <a:off x="401476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9" name="Google Shape;599;p89"/>
            <p:cNvSpPr/>
            <p:nvPr/>
          </p:nvSpPr>
          <p:spPr>
            <a:xfrm flipH="1">
              <a:off x="444799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0" name="Google Shape;600;p89"/>
            <p:cNvSpPr/>
            <p:nvPr/>
          </p:nvSpPr>
          <p:spPr>
            <a:xfrm flipH="1">
              <a:off x="4121860"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1" name="Google Shape;601;p89"/>
            <p:cNvSpPr/>
            <p:nvPr/>
          </p:nvSpPr>
          <p:spPr>
            <a:xfrm>
              <a:off x="368613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2" name="Google Shape;602;p89"/>
            <p:cNvSpPr/>
            <p:nvPr/>
          </p:nvSpPr>
          <p:spPr>
            <a:xfrm flipH="1">
              <a:off x="3793231"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 name="Google Shape;603;p89"/>
            <p:cNvSpPr/>
            <p:nvPr/>
          </p:nvSpPr>
          <p:spPr>
            <a:xfrm>
              <a:off x="335750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4" name="Google Shape;604;p89"/>
            <p:cNvSpPr/>
            <p:nvPr/>
          </p:nvSpPr>
          <p:spPr>
            <a:xfrm>
              <a:off x="3031367"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5" name="Google Shape;605;p89"/>
            <p:cNvSpPr/>
            <p:nvPr/>
          </p:nvSpPr>
          <p:spPr>
            <a:xfrm flipH="1">
              <a:off x="3464602"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6" name="Google Shape;606;p89"/>
            <p:cNvSpPr/>
            <p:nvPr/>
          </p:nvSpPr>
          <p:spPr>
            <a:xfrm flipH="1">
              <a:off x="3138462"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7" name="Google Shape;607;p89"/>
            <p:cNvSpPr/>
            <p:nvPr/>
          </p:nvSpPr>
          <p:spPr>
            <a:xfrm>
              <a:off x="2702739"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8" name="Google Shape;608;p89"/>
            <p:cNvSpPr/>
            <p:nvPr/>
          </p:nvSpPr>
          <p:spPr>
            <a:xfrm>
              <a:off x="237659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9" name="Google Shape;609;p89"/>
            <p:cNvSpPr/>
            <p:nvPr/>
          </p:nvSpPr>
          <p:spPr>
            <a:xfrm flipH="1">
              <a:off x="2809833"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0" name="Google Shape;610;p89"/>
            <p:cNvSpPr/>
            <p:nvPr/>
          </p:nvSpPr>
          <p:spPr>
            <a:xfrm flipH="1">
              <a:off x="2483693"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1" name="Google Shape;611;p89"/>
            <p:cNvSpPr/>
            <p:nvPr/>
          </p:nvSpPr>
          <p:spPr>
            <a:xfrm>
              <a:off x="204797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2" name="Google Shape;612;p89"/>
            <p:cNvSpPr/>
            <p:nvPr/>
          </p:nvSpPr>
          <p:spPr>
            <a:xfrm>
              <a:off x="172183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3" name="Google Shape;613;p89"/>
            <p:cNvSpPr/>
            <p:nvPr/>
          </p:nvSpPr>
          <p:spPr>
            <a:xfrm flipH="1">
              <a:off x="2155065"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4" name="Google Shape;614;p89"/>
            <p:cNvSpPr/>
            <p:nvPr/>
          </p:nvSpPr>
          <p:spPr>
            <a:xfrm flipH="1">
              <a:off x="1828924"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5" name="Google Shape;615;p89"/>
            <p:cNvSpPr/>
            <p:nvPr/>
          </p:nvSpPr>
          <p:spPr>
            <a:xfrm>
              <a:off x="139320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6" name="Google Shape;616;p89"/>
            <p:cNvSpPr/>
            <p:nvPr/>
          </p:nvSpPr>
          <p:spPr>
            <a:xfrm>
              <a:off x="106706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7" name="Google Shape;617;p89"/>
            <p:cNvSpPr/>
            <p:nvPr/>
          </p:nvSpPr>
          <p:spPr>
            <a:xfrm flipH="1">
              <a:off x="150029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8" name="Google Shape;618;p89"/>
            <p:cNvSpPr/>
            <p:nvPr/>
          </p:nvSpPr>
          <p:spPr>
            <a:xfrm flipH="1">
              <a:off x="1174155"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9" name="Google Shape;619;p89"/>
            <p:cNvSpPr/>
            <p:nvPr/>
          </p:nvSpPr>
          <p:spPr>
            <a:xfrm>
              <a:off x="73843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0" name="Google Shape;620;p89"/>
            <p:cNvSpPr/>
            <p:nvPr/>
          </p:nvSpPr>
          <p:spPr>
            <a:xfrm>
              <a:off x="41229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1" name="Google Shape;621;p89"/>
            <p:cNvSpPr/>
            <p:nvPr/>
          </p:nvSpPr>
          <p:spPr>
            <a:xfrm flipH="1">
              <a:off x="84552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2" name="Google Shape;622;p89"/>
            <p:cNvSpPr/>
            <p:nvPr/>
          </p:nvSpPr>
          <p:spPr>
            <a:xfrm flipH="1">
              <a:off x="519387"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3" name="Google Shape;623;p89"/>
            <p:cNvSpPr/>
            <p:nvPr/>
          </p:nvSpPr>
          <p:spPr>
            <a:xfrm>
              <a:off x="8366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4" name="Google Shape;624;p89"/>
            <p:cNvSpPr/>
            <p:nvPr/>
          </p:nvSpPr>
          <p:spPr>
            <a:xfrm flipH="1">
              <a:off x="19075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5" name="Google Shape;625;p89"/>
            <p:cNvSpPr/>
            <p:nvPr/>
          </p:nvSpPr>
          <p:spPr>
            <a:xfrm>
              <a:off x="11874480"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6" name="Google Shape;626;p89"/>
            <p:cNvSpPr/>
            <p:nvPr/>
          </p:nvSpPr>
          <p:spPr>
            <a:xfrm flipH="1">
              <a:off x="11981575"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7" name="Google Shape;627;p89"/>
            <p:cNvSpPr/>
            <p:nvPr/>
          </p:nvSpPr>
          <p:spPr>
            <a:xfrm>
              <a:off x="1154585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8" name="Google Shape;628;p89"/>
            <p:cNvSpPr/>
            <p:nvPr/>
          </p:nvSpPr>
          <p:spPr>
            <a:xfrm>
              <a:off x="11219711"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9" name="Google Shape;629;p89"/>
            <p:cNvSpPr/>
            <p:nvPr/>
          </p:nvSpPr>
          <p:spPr>
            <a:xfrm flipH="1">
              <a:off x="11652945"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0" name="Google Shape;630;p89"/>
            <p:cNvSpPr/>
            <p:nvPr/>
          </p:nvSpPr>
          <p:spPr>
            <a:xfrm flipH="1">
              <a:off x="11326806"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1" name="Google Shape;631;p89"/>
            <p:cNvSpPr/>
            <p:nvPr/>
          </p:nvSpPr>
          <p:spPr>
            <a:xfrm>
              <a:off x="1089108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2" name="Google Shape;632;p89"/>
            <p:cNvSpPr/>
            <p:nvPr/>
          </p:nvSpPr>
          <p:spPr>
            <a:xfrm flipH="1">
              <a:off x="10998177"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3" name="Google Shape;633;p89"/>
            <p:cNvSpPr/>
            <p:nvPr/>
          </p:nvSpPr>
          <p:spPr>
            <a:xfrm>
              <a:off x="1056245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4" name="Google Shape;634;p89"/>
            <p:cNvSpPr/>
            <p:nvPr/>
          </p:nvSpPr>
          <p:spPr>
            <a:xfrm>
              <a:off x="1023631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5" name="Google Shape;635;p89"/>
            <p:cNvSpPr/>
            <p:nvPr/>
          </p:nvSpPr>
          <p:spPr>
            <a:xfrm flipH="1">
              <a:off x="10669548"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6" name="Google Shape;636;p89"/>
            <p:cNvSpPr/>
            <p:nvPr/>
          </p:nvSpPr>
          <p:spPr>
            <a:xfrm flipH="1">
              <a:off x="10343408"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7" name="Google Shape;637;p89"/>
            <p:cNvSpPr/>
            <p:nvPr/>
          </p:nvSpPr>
          <p:spPr>
            <a:xfrm>
              <a:off x="990768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8" name="Google Shape;638;p89"/>
            <p:cNvSpPr/>
            <p:nvPr/>
          </p:nvSpPr>
          <p:spPr>
            <a:xfrm>
              <a:off x="9581544"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9" name="Google Shape;639;p89"/>
            <p:cNvSpPr/>
            <p:nvPr/>
          </p:nvSpPr>
          <p:spPr>
            <a:xfrm flipH="1">
              <a:off x="10014780"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0" name="Google Shape;640;p89"/>
            <p:cNvSpPr/>
            <p:nvPr/>
          </p:nvSpPr>
          <p:spPr>
            <a:xfrm flipH="1">
              <a:off x="9688639"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1" name="Google Shape;641;p89"/>
            <p:cNvSpPr/>
            <p:nvPr/>
          </p:nvSpPr>
          <p:spPr>
            <a:xfrm>
              <a:off x="9252916"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2" name="Google Shape;642;p89"/>
            <p:cNvSpPr/>
            <p:nvPr/>
          </p:nvSpPr>
          <p:spPr>
            <a:xfrm>
              <a:off x="892677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3" name="Google Shape;643;p89"/>
            <p:cNvSpPr/>
            <p:nvPr/>
          </p:nvSpPr>
          <p:spPr>
            <a:xfrm flipH="1">
              <a:off x="9360011"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4" name="Google Shape;644;p89"/>
            <p:cNvSpPr/>
            <p:nvPr/>
          </p:nvSpPr>
          <p:spPr>
            <a:xfrm flipH="1">
              <a:off x="9033870"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5" name="Google Shape;645;p89"/>
            <p:cNvSpPr/>
            <p:nvPr/>
          </p:nvSpPr>
          <p:spPr>
            <a:xfrm>
              <a:off x="8598148"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6" name="Google Shape;646;p89"/>
            <p:cNvSpPr/>
            <p:nvPr/>
          </p:nvSpPr>
          <p:spPr>
            <a:xfrm>
              <a:off x="827200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7" name="Google Shape;647;p89"/>
            <p:cNvSpPr/>
            <p:nvPr/>
          </p:nvSpPr>
          <p:spPr>
            <a:xfrm flipH="1">
              <a:off x="870524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8" name="Google Shape;648;p89"/>
            <p:cNvSpPr/>
            <p:nvPr/>
          </p:nvSpPr>
          <p:spPr>
            <a:xfrm flipH="1">
              <a:off x="8379101"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9" name="Google Shape;649;p89"/>
            <p:cNvSpPr/>
            <p:nvPr/>
          </p:nvSpPr>
          <p:spPr>
            <a:xfrm>
              <a:off x="794337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0" name="Google Shape;650;p89"/>
            <p:cNvSpPr/>
            <p:nvPr/>
          </p:nvSpPr>
          <p:spPr>
            <a:xfrm>
              <a:off x="761723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1" name="Google Shape;651;p89"/>
            <p:cNvSpPr/>
            <p:nvPr/>
          </p:nvSpPr>
          <p:spPr>
            <a:xfrm flipH="1">
              <a:off x="805047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2" name="Google Shape;652;p89"/>
            <p:cNvSpPr/>
            <p:nvPr/>
          </p:nvSpPr>
          <p:spPr>
            <a:xfrm flipH="1">
              <a:off x="7724332"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3" name="Google Shape;653;p89"/>
            <p:cNvSpPr/>
            <p:nvPr/>
          </p:nvSpPr>
          <p:spPr>
            <a:xfrm>
              <a:off x="728860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4" name="Google Shape;654;p89"/>
            <p:cNvSpPr/>
            <p:nvPr/>
          </p:nvSpPr>
          <p:spPr>
            <a:xfrm flipH="1">
              <a:off x="7395703"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55" name="Google Shape;655;p89"/>
          <p:cNvGrpSpPr/>
          <p:nvPr/>
        </p:nvGrpSpPr>
        <p:grpSpPr>
          <a:xfrm>
            <a:off x="83663" y="3199219"/>
            <a:ext cx="12009863" cy="176637"/>
            <a:chOff x="83663" y="3120085"/>
            <a:chExt cx="12009863" cy="176637"/>
          </a:xfrm>
        </p:grpSpPr>
        <p:sp>
          <p:nvSpPr>
            <p:cNvPr id="656" name="Google Shape;656;p89"/>
            <p:cNvSpPr/>
            <p:nvPr/>
          </p:nvSpPr>
          <p:spPr>
            <a:xfrm>
              <a:off x="30519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7" name="Google Shape;657;p89"/>
            <p:cNvSpPr/>
            <p:nvPr/>
          </p:nvSpPr>
          <p:spPr>
            <a:xfrm>
              <a:off x="63133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8" name="Google Shape;658;p89"/>
            <p:cNvSpPr/>
            <p:nvPr/>
          </p:nvSpPr>
          <p:spPr>
            <a:xfrm>
              <a:off x="8366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9" name="Google Shape;659;p89"/>
            <p:cNvSpPr/>
            <p:nvPr/>
          </p:nvSpPr>
          <p:spPr>
            <a:xfrm>
              <a:off x="41229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0" name="Google Shape;660;p89"/>
            <p:cNvSpPr/>
            <p:nvPr/>
          </p:nvSpPr>
          <p:spPr>
            <a:xfrm>
              <a:off x="95996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1" name="Google Shape;661;p89"/>
            <p:cNvSpPr/>
            <p:nvPr/>
          </p:nvSpPr>
          <p:spPr>
            <a:xfrm>
              <a:off x="128610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2" name="Google Shape;662;p89"/>
            <p:cNvSpPr/>
            <p:nvPr/>
          </p:nvSpPr>
          <p:spPr>
            <a:xfrm>
              <a:off x="73843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3" name="Google Shape;663;p89"/>
            <p:cNvSpPr/>
            <p:nvPr/>
          </p:nvSpPr>
          <p:spPr>
            <a:xfrm>
              <a:off x="106706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4" name="Google Shape;664;p89"/>
            <p:cNvSpPr/>
            <p:nvPr/>
          </p:nvSpPr>
          <p:spPr>
            <a:xfrm>
              <a:off x="161473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5" name="Google Shape;665;p89"/>
            <p:cNvSpPr/>
            <p:nvPr/>
          </p:nvSpPr>
          <p:spPr>
            <a:xfrm>
              <a:off x="194087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6" name="Google Shape;666;p89"/>
            <p:cNvSpPr/>
            <p:nvPr/>
          </p:nvSpPr>
          <p:spPr>
            <a:xfrm>
              <a:off x="139320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7" name="Google Shape;667;p89"/>
            <p:cNvSpPr/>
            <p:nvPr/>
          </p:nvSpPr>
          <p:spPr>
            <a:xfrm>
              <a:off x="1721829"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8" name="Google Shape;668;p89"/>
            <p:cNvSpPr/>
            <p:nvPr/>
          </p:nvSpPr>
          <p:spPr>
            <a:xfrm>
              <a:off x="226950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9" name="Google Shape;669;p89"/>
            <p:cNvSpPr/>
            <p:nvPr/>
          </p:nvSpPr>
          <p:spPr>
            <a:xfrm>
              <a:off x="259564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0" name="Google Shape;670;p89"/>
            <p:cNvSpPr/>
            <p:nvPr/>
          </p:nvSpPr>
          <p:spPr>
            <a:xfrm>
              <a:off x="204796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1" name="Google Shape;671;p89"/>
            <p:cNvSpPr/>
            <p:nvPr/>
          </p:nvSpPr>
          <p:spPr>
            <a:xfrm>
              <a:off x="2376598"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2" name="Google Shape;672;p89"/>
            <p:cNvSpPr/>
            <p:nvPr/>
          </p:nvSpPr>
          <p:spPr>
            <a:xfrm>
              <a:off x="292427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3" name="Google Shape;673;p89"/>
            <p:cNvSpPr/>
            <p:nvPr/>
          </p:nvSpPr>
          <p:spPr>
            <a:xfrm>
              <a:off x="325041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4" name="Google Shape;674;p89"/>
            <p:cNvSpPr/>
            <p:nvPr/>
          </p:nvSpPr>
          <p:spPr>
            <a:xfrm>
              <a:off x="270273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5" name="Google Shape;675;p89"/>
            <p:cNvSpPr/>
            <p:nvPr/>
          </p:nvSpPr>
          <p:spPr>
            <a:xfrm>
              <a:off x="3031366"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6" name="Google Shape;676;p89"/>
            <p:cNvSpPr/>
            <p:nvPr/>
          </p:nvSpPr>
          <p:spPr>
            <a:xfrm>
              <a:off x="35790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7" name="Google Shape;677;p89"/>
            <p:cNvSpPr/>
            <p:nvPr/>
          </p:nvSpPr>
          <p:spPr>
            <a:xfrm>
              <a:off x="3357508"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8" name="Google Shape;678;p89"/>
            <p:cNvSpPr/>
            <p:nvPr/>
          </p:nvSpPr>
          <p:spPr>
            <a:xfrm>
              <a:off x="390767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9" name="Google Shape;679;p89"/>
            <p:cNvSpPr/>
            <p:nvPr/>
          </p:nvSpPr>
          <p:spPr>
            <a:xfrm>
              <a:off x="423381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0" name="Google Shape;680;p89"/>
            <p:cNvSpPr/>
            <p:nvPr/>
          </p:nvSpPr>
          <p:spPr>
            <a:xfrm>
              <a:off x="3686136"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1" name="Google Shape;681;p89"/>
            <p:cNvSpPr/>
            <p:nvPr/>
          </p:nvSpPr>
          <p:spPr>
            <a:xfrm>
              <a:off x="401476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2" name="Google Shape;682;p89"/>
            <p:cNvSpPr/>
            <p:nvPr/>
          </p:nvSpPr>
          <p:spPr>
            <a:xfrm>
              <a:off x="4562439"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3" name="Google Shape;683;p89"/>
            <p:cNvSpPr/>
            <p:nvPr/>
          </p:nvSpPr>
          <p:spPr>
            <a:xfrm>
              <a:off x="48885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4" name="Google Shape;684;p89"/>
            <p:cNvSpPr/>
            <p:nvPr/>
          </p:nvSpPr>
          <p:spPr>
            <a:xfrm>
              <a:off x="4340905"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5" name="Google Shape;685;p89"/>
            <p:cNvSpPr/>
            <p:nvPr/>
          </p:nvSpPr>
          <p:spPr>
            <a:xfrm>
              <a:off x="466953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6" name="Google Shape;686;p89"/>
            <p:cNvSpPr/>
            <p:nvPr/>
          </p:nvSpPr>
          <p:spPr>
            <a:xfrm>
              <a:off x="521720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7" name="Google Shape;687;p89"/>
            <p:cNvSpPr/>
            <p:nvPr/>
          </p:nvSpPr>
          <p:spPr>
            <a:xfrm>
              <a:off x="554334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8" name="Google Shape;688;p89"/>
            <p:cNvSpPr/>
            <p:nvPr/>
          </p:nvSpPr>
          <p:spPr>
            <a:xfrm>
              <a:off x="4995674"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9" name="Google Shape;689;p89"/>
            <p:cNvSpPr/>
            <p:nvPr/>
          </p:nvSpPr>
          <p:spPr>
            <a:xfrm>
              <a:off x="5324302"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0" name="Google Shape;690;p89"/>
            <p:cNvSpPr/>
            <p:nvPr/>
          </p:nvSpPr>
          <p:spPr>
            <a:xfrm>
              <a:off x="587197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1" name="Google Shape;691;p89"/>
            <p:cNvSpPr/>
            <p:nvPr/>
          </p:nvSpPr>
          <p:spPr>
            <a:xfrm>
              <a:off x="61981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2" name="Google Shape;692;p89"/>
            <p:cNvSpPr/>
            <p:nvPr/>
          </p:nvSpPr>
          <p:spPr>
            <a:xfrm>
              <a:off x="565044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3" name="Google Shape;693;p89"/>
            <p:cNvSpPr/>
            <p:nvPr/>
          </p:nvSpPr>
          <p:spPr>
            <a:xfrm>
              <a:off x="5979071"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4" name="Google Shape;694;p89"/>
            <p:cNvSpPr/>
            <p:nvPr/>
          </p:nvSpPr>
          <p:spPr>
            <a:xfrm>
              <a:off x="652674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5" name="Google Shape;695;p89"/>
            <p:cNvSpPr/>
            <p:nvPr/>
          </p:nvSpPr>
          <p:spPr>
            <a:xfrm>
              <a:off x="68528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6" name="Google Shape;696;p89"/>
            <p:cNvSpPr/>
            <p:nvPr/>
          </p:nvSpPr>
          <p:spPr>
            <a:xfrm>
              <a:off x="630521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7" name="Google Shape;697;p89"/>
            <p:cNvSpPr/>
            <p:nvPr/>
          </p:nvSpPr>
          <p:spPr>
            <a:xfrm>
              <a:off x="663384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8" name="Google Shape;698;p89"/>
            <p:cNvSpPr/>
            <p:nvPr/>
          </p:nvSpPr>
          <p:spPr>
            <a:xfrm>
              <a:off x="71815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9" name="Google Shape;699;p89"/>
            <p:cNvSpPr/>
            <p:nvPr/>
          </p:nvSpPr>
          <p:spPr>
            <a:xfrm>
              <a:off x="695998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0" name="Google Shape;700;p89"/>
            <p:cNvSpPr/>
            <p:nvPr/>
          </p:nvSpPr>
          <p:spPr>
            <a:xfrm>
              <a:off x="75101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1" name="Google Shape;701;p89"/>
            <p:cNvSpPr/>
            <p:nvPr/>
          </p:nvSpPr>
          <p:spPr>
            <a:xfrm>
              <a:off x="783628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2" name="Google Shape;702;p89"/>
            <p:cNvSpPr/>
            <p:nvPr/>
          </p:nvSpPr>
          <p:spPr>
            <a:xfrm>
              <a:off x="7288609"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3" name="Google Shape;703;p89"/>
            <p:cNvSpPr/>
            <p:nvPr/>
          </p:nvSpPr>
          <p:spPr>
            <a:xfrm>
              <a:off x="761723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4" name="Google Shape;704;p89"/>
            <p:cNvSpPr/>
            <p:nvPr/>
          </p:nvSpPr>
          <p:spPr>
            <a:xfrm>
              <a:off x="816491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5" name="Google Shape;705;p89"/>
            <p:cNvSpPr/>
            <p:nvPr/>
          </p:nvSpPr>
          <p:spPr>
            <a:xfrm>
              <a:off x="849105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6" name="Google Shape;706;p89"/>
            <p:cNvSpPr/>
            <p:nvPr/>
          </p:nvSpPr>
          <p:spPr>
            <a:xfrm>
              <a:off x="7943378"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7" name="Google Shape;707;p89"/>
            <p:cNvSpPr/>
            <p:nvPr/>
          </p:nvSpPr>
          <p:spPr>
            <a:xfrm>
              <a:off x="827200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8" name="Google Shape;708;p89"/>
            <p:cNvSpPr/>
            <p:nvPr/>
          </p:nvSpPr>
          <p:spPr>
            <a:xfrm>
              <a:off x="88196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9" name="Google Shape;709;p89"/>
            <p:cNvSpPr/>
            <p:nvPr/>
          </p:nvSpPr>
          <p:spPr>
            <a:xfrm>
              <a:off x="914582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0" name="Google Shape;710;p89"/>
            <p:cNvSpPr/>
            <p:nvPr/>
          </p:nvSpPr>
          <p:spPr>
            <a:xfrm>
              <a:off x="8598147"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1" name="Google Shape;711;p89"/>
            <p:cNvSpPr/>
            <p:nvPr/>
          </p:nvSpPr>
          <p:spPr>
            <a:xfrm>
              <a:off x="892677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2" name="Google Shape;712;p89"/>
            <p:cNvSpPr/>
            <p:nvPr/>
          </p:nvSpPr>
          <p:spPr>
            <a:xfrm>
              <a:off x="947445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3" name="Google Shape;713;p89"/>
            <p:cNvSpPr/>
            <p:nvPr/>
          </p:nvSpPr>
          <p:spPr>
            <a:xfrm>
              <a:off x="980059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4" name="Google Shape;714;p89"/>
            <p:cNvSpPr/>
            <p:nvPr/>
          </p:nvSpPr>
          <p:spPr>
            <a:xfrm>
              <a:off x="925291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5" name="Google Shape;715;p89"/>
            <p:cNvSpPr/>
            <p:nvPr/>
          </p:nvSpPr>
          <p:spPr>
            <a:xfrm>
              <a:off x="958154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6" name="Google Shape;716;p89"/>
            <p:cNvSpPr/>
            <p:nvPr/>
          </p:nvSpPr>
          <p:spPr>
            <a:xfrm>
              <a:off x="101292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7" name="Google Shape;717;p89"/>
            <p:cNvSpPr/>
            <p:nvPr/>
          </p:nvSpPr>
          <p:spPr>
            <a:xfrm>
              <a:off x="1045536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8" name="Google Shape;718;p89"/>
            <p:cNvSpPr/>
            <p:nvPr/>
          </p:nvSpPr>
          <p:spPr>
            <a:xfrm>
              <a:off x="990768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9" name="Google Shape;719;p89"/>
            <p:cNvSpPr/>
            <p:nvPr/>
          </p:nvSpPr>
          <p:spPr>
            <a:xfrm>
              <a:off x="10236312"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0" name="Google Shape;720;p89"/>
            <p:cNvSpPr/>
            <p:nvPr/>
          </p:nvSpPr>
          <p:spPr>
            <a:xfrm>
              <a:off x="107839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1" name="Google Shape;721;p89"/>
            <p:cNvSpPr/>
            <p:nvPr/>
          </p:nvSpPr>
          <p:spPr>
            <a:xfrm>
              <a:off x="10562454"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2" name="Google Shape;722;p89"/>
            <p:cNvSpPr/>
            <p:nvPr/>
          </p:nvSpPr>
          <p:spPr>
            <a:xfrm>
              <a:off x="111126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3" name="Google Shape;723;p89"/>
            <p:cNvSpPr/>
            <p:nvPr/>
          </p:nvSpPr>
          <p:spPr>
            <a:xfrm>
              <a:off x="1143875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4" name="Google Shape;724;p89"/>
            <p:cNvSpPr/>
            <p:nvPr/>
          </p:nvSpPr>
          <p:spPr>
            <a:xfrm>
              <a:off x="10891083"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5" name="Google Shape;725;p89"/>
            <p:cNvSpPr/>
            <p:nvPr/>
          </p:nvSpPr>
          <p:spPr>
            <a:xfrm>
              <a:off x="1121971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6" name="Google Shape;726;p89"/>
            <p:cNvSpPr/>
            <p:nvPr/>
          </p:nvSpPr>
          <p:spPr>
            <a:xfrm>
              <a:off x="1176738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7" name="Google Shape;727;p89"/>
            <p:cNvSpPr/>
            <p:nvPr/>
          </p:nvSpPr>
          <p:spPr>
            <a:xfrm>
              <a:off x="1209352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8" name="Google Shape;728;p89"/>
            <p:cNvSpPr/>
            <p:nvPr/>
          </p:nvSpPr>
          <p:spPr>
            <a:xfrm>
              <a:off x="11545852"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9" name="Google Shape;729;p89"/>
            <p:cNvSpPr/>
            <p:nvPr/>
          </p:nvSpPr>
          <p:spPr>
            <a:xfrm>
              <a:off x="1187448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730" name="Google Shape;730;p89"/>
          <p:cNvGrpSpPr/>
          <p:nvPr/>
        </p:nvGrpSpPr>
        <p:grpSpPr>
          <a:xfrm>
            <a:off x="83664" y="1774045"/>
            <a:ext cx="12009863" cy="176637"/>
            <a:chOff x="83664" y="1663922"/>
            <a:chExt cx="12009863" cy="176637"/>
          </a:xfrm>
        </p:grpSpPr>
        <p:sp>
          <p:nvSpPr>
            <p:cNvPr id="731" name="Google Shape;731;p89"/>
            <p:cNvSpPr/>
            <p:nvPr/>
          </p:nvSpPr>
          <p:spPr>
            <a:xfrm>
              <a:off x="1187199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2" name="Google Shape;732;p89"/>
            <p:cNvSpPr/>
            <p:nvPr/>
          </p:nvSpPr>
          <p:spPr>
            <a:xfrm>
              <a:off x="1154585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3" name="Google Shape;733;p89"/>
            <p:cNvSpPr/>
            <p:nvPr/>
          </p:nvSpPr>
          <p:spPr>
            <a:xfrm flipH="1">
              <a:off x="1197908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4" name="Google Shape;734;p89"/>
            <p:cNvSpPr/>
            <p:nvPr/>
          </p:nvSpPr>
          <p:spPr>
            <a:xfrm flipH="1">
              <a:off x="1165294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5" name="Google Shape;735;p89"/>
            <p:cNvSpPr/>
            <p:nvPr/>
          </p:nvSpPr>
          <p:spPr>
            <a:xfrm>
              <a:off x="1121722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6" name="Google Shape;736;p89"/>
            <p:cNvSpPr/>
            <p:nvPr/>
          </p:nvSpPr>
          <p:spPr>
            <a:xfrm>
              <a:off x="1089108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7" name="Google Shape;737;p89"/>
            <p:cNvSpPr/>
            <p:nvPr/>
          </p:nvSpPr>
          <p:spPr>
            <a:xfrm flipH="1">
              <a:off x="1132431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8" name="Google Shape;738;p89"/>
            <p:cNvSpPr/>
            <p:nvPr/>
          </p:nvSpPr>
          <p:spPr>
            <a:xfrm flipH="1">
              <a:off x="1099817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9" name="Google Shape;739;p89"/>
            <p:cNvSpPr/>
            <p:nvPr/>
          </p:nvSpPr>
          <p:spPr>
            <a:xfrm>
              <a:off x="1056245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0" name="Google Shape;740;p89"/>
            <p:cNvSpPr/>
            <p:nvPr/>
          </p:nvSpPr>
          <p:spPr>
            <a:xfrm>
              <a:off x="1023631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1" name="Google Shape;741;p89"/>
            <p:cNvSpPr/>
            <p:nvPr/>
          </p:nvSpPr>
          <p:spPr>
            <a:xfrm flipH="1">
              <a:off x="10669550"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2" name="Google Shape;742;p89"/>
            <p:cNvSpPr/>
            <p:nvPr/>
          </p:nvSpPr>
          <p:spPr>
            <a:xfrm flipH="1">
              <a:off x="10343410"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3" name="Google Shape;743;p89"/>
            <p:cNvSpPr/>
            <p:nvPr/>
          </p:nvSpPr>
          <p:spPr>
            <a:xfrm>
              <a:off x="990768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4" name="Google Shape;744;p89"/>
            <p:cNvSpPr/>
            <p:nvPr/>
          </p:nvSpPr>
          <p:spPr>
            <a:xfrm>
              <a:off x="958154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5" name="Google Shape;745;p89"/>
            <p:cNvSpPr/>
            <p:nvPr/>
          </p:nvSpPr>
          <p:spPr>
            <a:xfrm flipH="1">
              <a:off x="1001478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6" name="Google Shape;746;p89"/>
            <p:cNvSpPr/>
            <p:nvPr/>
          </p:nvSpPr>
          <p:spPr>
            <a:xfrm flipH="1">
              <a:off x="9688641"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7" name="Google Shape;747;p89"/>
            <p:cNvSpPr/>
            <p:nvPr/>
          </p:nvSpPr>
          <p:spPr>
            <a:xfrm>
              <a:off x="925291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8" name="Google Shape;748;p89"/>
            <p:cNvSpPr/>
            <p:nvPr/>
          </p:nvSpPr>
          <p:spPr>
            <a:xfrm>
              <a:off x="892677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9" name="Google Shape;749;p89"/>
            <p:cNvSpPr/>
            <p:nvPr/>
          </p:nvSpPr>
          <p:spPr>
            <a:xfrm flipH="1">
              <a:off x="936001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0" name="Google Shape;750;p89"/>
            <p:cNvSpPr/>
            <p:nvPr/>
          </p:nvSpPr>
          <p:spPr>
            <a:xfrm flipH="1">
              <a:off x="9033872"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1" name="Google Shape;751;p89"/>
            <p:cNvSpPr/>
            <p:nvPr/>
          </p:nvSpPr>
          <p:spPr>
            <a:xfrm>
              <a:off x="85981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2" name="Google Shape;752;p89"/>
            <p:cNvSpPr/>
            <p:nvPr/>
          </p:nvSpPr>
          <p:spPr>
            <a:xfrm flipH="1">
              <a:off x="8705243"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3" name="Google Shape;753;p89"/>
            <p:cNvSpPr/>
            <p:nvPr/>
          </p:nvSpPr>
          <p:spPr>
            <a:xfrm>
              <a:off x="826952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4" name="Google Shape;754;p89"/>
            <p:cNvSpPr/>
            <p:nvPr/>
          </p:nvSpPr>
          <p:spPr>
            <a:xfrm>
              <a:off x="794337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5" name="Google Shape;755;p89"/>
            <p:cNvSpPr/>
            <p:nvPr/>
          </p:nvSpPr>
          <p:spPr>
            <a:xfrm flipH="1">
              <a:off x="8376614"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6" name="Google Shape;756;p89"/>
            <p:cNvSpPr/>
            <p:nvPr/>
          </p:nvSpPr>
          <p:spPr>
            <a:xfrm flipH="1">
              <a:off x="8050474"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7" name="Google Shape;757;p89"/>
            <p:cNvSpPr/>
            <p:nvPr/>
          </p:nvSpPr>
          <p:spPr>
            <a:xfrm>
              <a:off x="7614751"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8" name="Google Shape;758;p89"/>
            <p:cNvSpPr/>
            <p:nvPr/>
          </p:nvSpPr>
          <p:spPr>
            <a:xfrm>
              <a:off x="72886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9" name="Google Shape;759;p89"/>
            <p:cNvSpPr/>
            <p:nvPr/>
          </p:nvSpPr>
          <p:spPr>
            <a:xfrm flipH="1">
              <a:off x="7721846"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0" name="Google Shape;760;p89"/>
            <p:cNvSpPr/>
            <p:nvPr/>
          </p:nvSpPr>
          <p:spPr>
            <a:xfrm flipH="1">
              <a:off x="7395705"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1" name="Google Shape;761;p89"/>
            <p:cNvSpPr/>
            <p:nvPr/>
          </p:nvSpPr>
          <p:spPr>
            <a:xfrm>
              <a:off x="695998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2" name="Google Shape;762;p89"/>
            <p:cNvSpPr/>
            <p:nvPr/>
          </p:nvSpPr>
          <p:spPr>
            <a:xfrm>
              <a:off x="663384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3" name="Google Shape;763;p89"/>
            <p:cNvSpPr/>
            <p:nvPr/>
          </p:nvSpPr>
          <p:spPr>
            <a:xfrm flipH="1">
              <a:off x="7067077"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4" name="Google Shape;764;p89"/>
            <p:cNvSpPr/>
            <p:nvPr/>
          </p:nvSpPr>
          <p:spPr>
            <a:xfrm flipH="1">
              <a:off x="6740936"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5" name="Google Shape;765;p89"/>
            <p:cNvSpPr/>
            <p:nvPr/>
          </p:nvSpPr>
          <p:spPr>
            <a:xfrm>
              <a:off x="630521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6" name="Google Shape;766;p89"/>
            <p:cNvSpPr/>
            <p:nvPr/>
          </p:nvSpPr>
          <p:spPr>
            <a:xfrm>
              <a:off x="59790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7" name="Google Shape;767;p89"/>
            <p:cNvSpPr/>
            <p:nvPr/>
          </p:nvSpPr>
          <p:spPr>
            <a:xfrm flipH="1">
              <a:off x="641230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8" name="Google Shape;768;p89"/>
            <p:cNvSpPr/>
            <p:nvPr/>
          </p:nvSpPr>
          <p:spPr>
            <a:xfrm flipH="1">
              <a:off x="6086167"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9" name="Google Shape;769;p89"/>
            <p:cNvSpPr/>
            <p:nvPr/>
          </p:nvSpPr>
          <p:spPr>
            <a:xfrm>
              <a:off x="565044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0" name="Google Shape;770;p89"/>
            <p:cNvSpPr/>
            <p:nvPr/>
          </p:nvSpPr>
          <p:spPr>
            <a:xfrm>
              <a:off x="53243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1" name="Google Shape;771;p89"/>
            <p:cNvSpPr/>
            <p:nvPr/>
          </p:nvSpPr>
          <p:spPr>
            <a:xfrm flipH="1">
              <a:off x="575753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2" name="Google Shape;772;p89"/>
            <p:cNvSpPr/>
            <p:nvPr/>
          </p:nvSpPr>
          <p:spPr>
            <a:xfrm flipH="1">
              <a:off x="5431399"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3" name="Google Shape;773;p89"/>
            <p:cNvSpPr/>
            <p:nvPr/>
          </p:nvSpPr>
          <p:spPr>
            <a:xfrm>
              <a:off x="49956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4" name="Google Shape;774;p89"/>
            <p:cNvSpPr/>
            <p:nvPr/>
          </p:nvSpPr>
          <p:spPr>
            <a:xfrm flipH="1">
              <a:off x="510276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5" name="Google Shape;775;p89"/>
            <p:cNvSpPr/>
            <p:nvPr/>
          </p:nvSpPr>
          <p:spPr>
            <a:xfrm>
              <a:off x="46670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6" name="Google Shape;776;p89"/>
            <p:cNvSpPr/>
            <p:nvPr/>
          </p:nvSpPr>
          <p:spPr>
            <a:xfrm>
              <a:off x="434090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7" name="Google Shape;777;p89"/>
            <p:cNvSpPr/>
            <p:nvPr/>
          </p:nvSpPr>
          <p:spPr>
            <a:xfrm flipH="1">
              <a:off x="4774142"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8" name="Google Shape;778;p89"/>
            <p:cNvSpPr/>
            <p:nvPr/>
          </p:nvSpPr>
          <p:spPr>
            <a:xfrm flipH="1">
              <a:off x="444800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9" name="Google Shape;779;p89"/>
            <p:cNvSpPr/>
            <p:nvPr/>
          </p:nvSpPr>
          <p:spPr>
            <a:xfrm>
              <a:off x="401227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0" name="Google Shape;780;p89"/>
            <p:cNvSpPr/>
            <p:nvPr/>
          </p:nvSpPr>
          <p:spPr>
            <a:xfrm>
              <a:off x="368613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1" name="Google Shape;781;p89"/>
            <p:cNvSpPr/>
            <p:nvPr/>
          </p:nvSpPr>
          <p:spPr>
            <a:xfrm flipH="1">
              <a:off x="4119373"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2" name="Google Shape;782;p89"/>
            <p:cNvSpPr/>
            <p:nvPr/>
          </p:nvSpPr>
          <p:spPr>
            <a:xfrm flipH="1">
              <a:off x="379323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3" name="Google Shape;783;p89"/>
            <p:cNvSpPr/>
            <p:nvPr/>
          </p:nvSpPr>
          <p:spPr>
            <a:xfrm>
              <a:off x="33575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4" name="Google Shape;784;p89"/>
            <p:cNvSpPr/>
            <p:nvPr/>
          </p:nvSpPr>
          <p:spPr>
            <a:xfrm>
              <a:off x="303136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5" name="Google Shape;785;p89"/>
            <p:cNvSpPr/>
            <p:nvPr/>
          </p:nvSpPr>
          <p:spPr>
            <a:xfrm flipH="1">
              <a:off x="3464604"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6" name="Google Shape;786;p89"/>
            <p:cNvSpPr/>
            <p:nvPr/>
          </p:nvSpPr>
          <p:spPr>
            <a:xfrm flipH="1">
              <a:off x="313846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7" name="Google Shape;787;p89"/>
            <p:cNvSpPr/>
            <p:nvPr/>
          </p:nvSpPr>
          <p:spPr>
            <a:xfrm>
              <a:off x="270274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8" name="Google Shape;788;p89"/>
            <p:cNvSpPr/>
            <p:nvPr/>
          </p:nvSpPr>
          <p:spPr>
            <a:xfrm>
              <a:off x="237659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9" name="Google Shape;789;p89"/>
            <p:cNvSpPr/>
            <p:nvPr/>
          </p:nvSpPr>
          <p:spPr>
            <a:xfrm flipH="1">
              <a:off x="280983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0" name="Google Shape;790;p89"/>
            <p:cNvSpPr/>
            <p:nvPr/>
          </p:nvSpPr>
          <p:spPr>
            <a:xfrm flipH="1">
              <a:off x="248369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1" name="Google Shape;791;p89"/>
            <p:cNvSpPr/>
            <p:nvPr/>
          </p:nvSpPr>
          <p:spPr>
            <a:xfrm>
              <a:off x="20479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2" name="Google Shape;792;p89"/>
            <p:cNvSpPr/>
            <p:nvPr/>
          </p:nvSpPr>
          <p:spPr>
            <a:xfrm>
              <a:off x="172183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3" name="Google Shape;793;p89"/>
            <p:cNvSpPr/>
            <p:nvPr/>
          </p:nvSpPr>
          <p:spPr>
            <a:xfrm flipH="1">
              <a:off x="215506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4" name="Google Shape;794;p89"/>
            <p:cNvSpPr/>
            <p:nvPr/>
          </p:nvSpPr>
          <p:spPr>
            <a:xfrm flipH="1">
              <a:off x="1828926"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5" name="Google Shape;795;p89"/>
            <p:cNvSpPr/>
            <p:nvPr/>
          </p:nvSpPr>
          <p:spPr>
            <a:xfrm>
              <a:off x="13932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6" name="Google Shape;796;p89"/>
            <p:cNvSpPr/>
            <p:nvPr/>
          </p:nvSpPr>
          <p:spPr>
            <a:xfrm flipH="1">
              <a:off x="1500297"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7" name="Google Shape;797;p89"/>
            <p:cNvSpPr/>
            <p:nvPr/>
          </p:nvSpPr>
          <p:spPr>
            <a:xfrm>
              <a:off x="10645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8" name="Google Shape;798;p89"/>
            <p:cNvSpPr/>
            <p:nvPr/>
          </p:nvSpPr>
          <p:spPr>
            <a:xfrm>
              <a:off x="73843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9" name="Google Shape;799;p89"/>
            <p:cNvSpPr/>
            <p:nvPr/>
          </p:nvSpPr>
          <p:spPr>
            <a:xfrm flipH="1">
              <a:off x="1171668"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0" name="Google Shape;800;p89"/>
            <p:cNvSpPr/>
            <p:nvPr/>
          </p:nvSpPr>
          <p:spPr>
            <a:xfrm flipH="1">
              <a:off x="84552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1" name="Google Shape;801;p89"/>
            <p:cNvSpPr/>
            <p:nvPr/>
          </p:nvSpPr>
          <p:spPr>
            <a:xfrm>
              <a:off x="40980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2" name="Google Shape;802;p89"/>
            <p:cNvSpPr/>
            <p:nvPr/>
          </p:nvSpPr>
          <p:spPr>
            <a:xfrm>
              <a:off x="8366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3" name="Google Shape;803;p89"/>
            <p:cNvSpPr/>
            <p:nvPr/>
          </p:nvSpPr>
          <p:spPr>
            <a:xfrm flipH="1">
              <a:off x="516899"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4" name="Google Shape;804;p89"/>
            <p:cNvSpPr/>
            <p:nvPr/>
          </p:nvSpPr>
          <p:spPr>
            <a:xfrm flipH="1">
              <a:off x="19075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805" name="Google Shape;805;p89"/>
          <p:cNvGrpSpPr/>
          <p:nvPr/>
        </p:nvGrpSpPr>
        <p:grpSpPr>
          <a:xfrm>
            <a:off x="83663" y="2059080"/>
            <a:ext cx="12009864" cy="176637"/>
            <a:chOff x="83663" y="1961698"/>
            <a:chExt cx="12009864" cy="176637"/>
          </a:xfrm>
        </p:grpSpPr>
        <p:sp>
          <p:nvSpPr>
            <p:cNvPr id="806" name="Google Shape;806;p89"/>
            <p:cNvSpPr/>
            <p:nvPr/>
          </p:nvSpPr>
          <p:spPr>
            <a:xfrm>
              <a:off x="521720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7" name="Google Shape;807;p89"/>
            <p:cNvSpPr/>
            <p:nvPr/>
          </p:nvSpPr>
          <p:spPr>
            <a:xfrm>
              <a:off x="554334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8" name="Google Shape;808;p89"/>
            <p:cNvSpPr/>
            <p:nvPr/>
          </p:nvSpPr>
          <p:spPr>
            <a:xfrm>
              <a:off x="499567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9" name="Google Shape;809;p89"/>
            <p:cNvSpPr/>
            <p:nvPr/>
          </p:nvSpPr>
          <p:spPr>
            <a:xfrm>
              <a:off x="532430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0" name="Google Shape;810;p89"/>
            <p:cNvSpPr/>
            <p:nvPr/>
          </p:nvSpPr>
          <p:spPr>
            <a:xfrm>
              <a:off x="587197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1" name="Google Shape;811;p89"/>
            <p:cNvSpPr/>
            <p:nvPr/>
          </p:nvSpPr>
          <p:spPr>
            <a:xfrm>
              <a:off x="619811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2" name="Google Shape;812;p89"/>
            <p:cNvSpPr/>
            <p:nvPr/>
          </p:nvSpPr>
          <p:spPr>
            <a:xfrm>
              <a:off x="5650444"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3" name="Google Shape;813;p89"/>
            <p:cNvSpPr/>
            <p:nvPr/>
          </p:nvSpPr>
          <p:spPr>
            <a:xfrm>
              <a:off x="597907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4" name="Google Shape;814;p89"/>
            <p:cNvSpPr/>
            <p:nvPr/>
          </p:nvSpPr>
          <p:spPr>
            <a:xfrm>
              <a:off x="652674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5" name="Google Shape;815;p89"/>
            <p:cNvSpPr/>
            <p:nvPr/>
          </p:nvSpPr>
          <p:spPr>
            <a:xfrm>
              <a:off x="685288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6" name="Google Shape;816;p89"/>
            <p:cNvSpPr/>
            <p:nvPr/>
          </p:nvSpPr>
          <p:spPr>
            <a:xfrm>
              <a:off x="630521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7" name="Google Shape;817;p89"/>
            <p:cNvSpPr/>
            <p:nvPr/>
          </p:nvSpPr>
          <p:spPr>
            <a:xfrm>
              <a:off x="6633841"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8" name="Google Shape;818;p89"/>
            <p:cNvSpPr/>
            <p:nvPr/>
          </p:nvSpPr>
          <p:spPr>
            <a:xfrm>
              <a:off x="718151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9" name="Google Shape;819;p89"/>
            <p:cNvSpPr/>
            <p:nvPr/>
          </p:nvSpPr>
          <p:spPr>
            <a:xfrm>
              <a:off x="750765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0" name="Google Shape;820;p89"/>
            <p:cNvSpPr/>
            <p:nvPr/>
          </p:nvSpPr>
          <p:spPr>
            <a:xfrm>
              <a:off x="6959982"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1" name="Google Shape;821;p89"/>
            <p:cNvSpPr/>
            <p:nvPr/>
          </p:nvSpPr>
          <p:spPr>
            <a:xfrm>
              <a:off x="7288610"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2" name="Google Shape;822;p89"/>
            <p:cNvSpPr/>
            <p:nvPr/>
          </p:nvSpPr>
          <p:spPr>
            <a:xfrm>
              <a:off x="783628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3" name="Google Shape;823;p89"/>
            <p:cNvSpPr/>
            <p:nvPr/>
          </p:nvSpPr>
          <p:spPr>
            <a:xfrm>
              <a:off x="816242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4" name="Google Shape;824;p89"/>
            <p:cNvSpPr/>
            <p:nvPr/>
          </p:nvSpPr>
          <p:spPr>
            <a:xfrm>
              <a:off x="7614751"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5" name="Google Shape;825;p89"/>
            <p:cNvSpPr/>
            <p:nvPr/>
          </p:nvSpPr>
          <p:spPr>
            <a:xfrm>
              <a:off x="7943378"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6" name="Google Shape;826;p89"/>
            <p:cNvSpPr/>
            <p:nvPr/>
          </p:nvSpPr>
          <p:spPr>
            <a:xfrm>
              <a:off x="849105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7" name="Google Shape;827;p89"/>
            <p:cNvSpPr/>
            <p:nvPr/>
          </p:nvSpPr>
          <p:spPr>
            <a:xfrm>
              <a:off x="8269520"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8" name="Google Shape;828;p89"/>
            <p:cNvSpPr/>
            <p:nvPr/>
          </p:nvSpPr>
          <p:spPr>
            <a:xfrm>
              <a:off x="881968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9" name="Google Shape;829;p89"/>
            <p:cNvSpPr/>
            <p:nvPr/>
          </p:nvSpPr>
          <p:spPr>
            <a:xfrm>
              <a:off x="9145823"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0" name="Google Shape;830;p89"/>
            <p:cNvSpPr/>
            <p:nvPr/>
          </p:nvSpPr>
          <p:spPr>
            <a:xfrm>
              <a:off x="859814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1" name="Google Shape;831;p89"/>
            <p:cNvSpPr/>
            <p:nvPr/>
          </p:nvSpPr>
          <p:spPr>
            <a:xfrm>
              <a:off x="892677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2" name="Google Shape;832;p89"/>
            <p:cNvSpPr/>
            <p:nvPr/>
          </p:nvSpPr>
          <p:spPr>
            <a:xfrm>
              <a:off x="9474451"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3" name="Google Shape;833;p89"/>
            <p:cNvSpPr/>
            <p:nvPr/>
          </p:nvSpPr>
          <p:spPr>
            <a:xfrm>
              <a:off x="980059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4" name="Google Shape;834;p89"/>
            <p:cNvSpPr/>
            <p:nvPr/>
          </p:nvSpPr>
          <p:spPr>
            <a:xfrm>
              <a:off x="925291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5" name="Google Shape;835;p89"/>
            <p:cNvSpPr/>
            <p:nvPr/>
          </p:nvSpPr>
          <p:spPr>
            <a:xfrm>
              <a:off x="958154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6" name="Google Shape;836;p89"/>
            <p:cNvSpPr/>
            <p:nvPr/>
          </p:nvSpPr>
          <p:spPr>
            <a:xfrm>
              <a:off x="1012922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7" name="Google Shape;837;p89"/>
            <p:cNvSpPr/>
            <p:nvPr/>
          </p:nvSpPr>
          <p:spPr>
            <a:xfrm>
              <a:off x="1045536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8" name="Google Shape;838;p89"/>
            <p:cNvSpPr/>
            <p:nvPr/>
          </p:nvSpPr>
          <p:spPr>
            <a:xfrm>
              <a:off x="9907686"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9" name="Google Shape;839;p89"/>
            <p:cNvSpPr/>
            <p:nvPr/>
          </p:nvSpPr>
          <p:spPr>
            <a:xfrm>
              <a:off x="10236314"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0" name="Google Shape;840;p89"/>
            <p:cNvSpPr/>
            <p:nvPr/>
          </p:nvSpPr>
          <p:spPr>
            <a:xfrm>
              <a:off x="1078398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1" name="Google Shape;841;p89"/>
            <p:cNvSpPr/>
            <p:nvPr/>
          </p:nvSpPr>
          <p:spPr>
            <a:xfrm>
              <a:off x="1111013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2" name="Google Shape;842;p89"/>
            <p:cNvSpPr/>
            <p:nvPr/>
          </p:nvSpPr>
          <p:spPr>
            <a:xfrm>
              <a:off x="1056245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3" name="Google Shape;843;p89"/>
            <p:cNvSpPr/>
            <p:nvPr/>
          </p:nvSpPr>
          <p:spPr>
            <a:xfrm>
              <a:off x="10891083"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4" name="Google Shape;844;p89"/>
            <p:cNvSpPr/>
            <p:nvPr/>
          </p:nvSpPr>
          <p:spPr>
            <a:xfrm>
              <a:off x="1143875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5" name="Google Shape;845;p89"/>
            <p:cNvSpPr/>
            <p:nvPr/>
          </p:nvSpPr>
          <p:spPr>
            <a:xfrm>
              <a:off x="1176489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6" name="Google Shape;846;p89"/>
            <p:cNvSpPr/>
            <p:nvPr/>
          </p:nvSpPr>
          <p:spPr>
            <a:xfrm>
              <a:off x="1121722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7" name="Google Shape;847;p89"/>
            <p:cNvSpPr/>
            <p:nvPr/>
          </p:nvSpPr>
          <p:spPr>
            <a:xfrm>
              <a:off x="1154585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8" name="Google Shape;848;p89"/>
            <p:cNvSpPr/>
            <p:nvPr/>
          </p:nvSpPr>
          <p:spPr>
            <a:xfrm>
              <a:off x="1209352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9" name="Google Shape;849;p89"/>
            <p:cNvSpPr/>
            <p:nvPr/>
          </p:nvSpPr>
          <p:spPr>
            <a:xfrm>
              <a:off x="1187199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0" name="Google Shape;850;p89"/>
            <p:cNvSpPr/>
            <p:nvPr/>
          </p:nvSpPr>
          <p:spPr>
            <a:xfrm>
              <a:off x="302710"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1" name="Google Shape;851;p89"/>
            <p:cNvSpPr/>
            <p:nvPr/>
          </p:nvSpPr>
          <p:spPr>
            <a:xfrm>
              <a:off x="83663"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2" name="Google Shape;852;p89"/>
            <p:cNvSpPr/>
            <p:nvPr/>
          </p:nvSpPr>
          <p:spPr>
            <a:xfrm>
              <a:off x="63133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3" name="Google Shape;853;p89"/>
            <p:cNvSpPr/>
            <p:nvPr/>
          </p:nvSpPr>
          <p:spPr>
            <a:xfrm>
              <a:off x="957479"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4" name="Google Shape;854;p89"/>
            <p:cNvSpPr/>
            <p:nvPr/>
          </p:nvSpPr>
          <p:spPr>
            <a:xfrm>
              <a:off x="409806"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5" name="Google Shape;855;p89"/>
            <p:cNvSpPr/>
            <p:nvPr/>
          </p:nvSpPr>
          <p:spPr>
            <a:xfrm>
              <a:off x="738432"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6" name="Google Shape;856;p89"/>
            <p:cNvSpPr/>
            <p:nvPr/>
          </p:nvSpPr>
          <p:spPr>
            <a:xfrm>
              <a:off x="128610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7" name="Google Shape;857;p89"/>
            <p:cNvSpPr/>
            <p:nvPr/>
          </p:nvSpPr>
          <p:spPr>
            <a:xfrm>
              <a:off x="1064574"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8" name="Google Shape;858;p89"/>
            <p:cNvSpPr/>
            <p:nvPr/>
          </p:nvSpPr>
          <p:spPr>
            <a:xfrm>
              <a:off x="161473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9" name="Google Shape;859;p89"/>
            <p:cNvSpPr/>
            <p:nvPr/>
          </p:nvSpPr>
          <p:spPr>
            <a:xfrm>
              <a:off x="194087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0" name="Google Shape;860;p89"/>
            <p:cNvSpPr/>
            <p:nvPr/>
          </p:nvSpPr>
          <p:spPr>
            <a:xfrm>
              <a:off x="1393203"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1" name="Google Shape;861;p89"/>
            <p:cNvSpPr/>
            <p:nvPr/>
          </p:nvSpPr>
          <p:spPr>
            <a:xfrm>
              <a:off x="172182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2" name="Google Shape;862;p89"/>
            <p:cNvSpPr/>
            <p:nvPr/>
          </p:nvSpPr>
          <p:spPr>
            <a:xfrm>
              <a:off x="226950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3" name="Google Shape;863;p89"/>
            <p:cNvSpPr/>
            <p:nvPr/>
          </p:nvSpPr>
          <p:spPr>
            <a:xfrm>
              <a:off x="2595646"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4" name="Google Shape;864;p89"/>
            <p:cNvSpPr/>
            <p:nvPr/>
          </p:nvSpPr>
          <p:spPr>
            <a:xfrm>
              <a:off x="2047971"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5" name="Google Shape;865;p89"/>
            <p:cNvSpPr/>
            <p:nvPr/>
          </p:nvSpPr>
          <p:spPr>
            <a:xfrm>
              <a:off x="237659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6" name="Google Shape;866;p89"/>
            <p:cNvSpPr/>
            <p:nvPr/>
          </p:nvSpPr>
          <p:spPr>
            <a:xfrm>
              <a:off x="2924274"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7" name="Google Shape;867;p89"/>
            <p:cNvSpPr/>
            <p:nvPr/>
          </p:nvSpPr>
          <p:spPr>
            <a:xfrm>
              <a:off x="325041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8" name="Google Shape;868;p89"/>
            <p:cNvSpPr/>
            <p:nvPr/>
          </p:nvSpPr>
          <p:spPr>
            <a:xfrm>
              <a:off x="2702740"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9" name="Google Shape;869;p89"/>
            <p:cNvSpPr/>
            <p:nvPr/>
          </p:nvSpPr>
          <p:spPr>
            <a:xfrm>
              <a:off x="3031368"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0" name="Google Shape;870;p89"/>
            <p:cNvSpPr/>
            <p:nvPr/>
          </p:nvSpPr>
          <p:spPr>
            <a:xfrm>
              <a:off x="3579042"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1" name="Google Shape;871;p89"/>
            <p:cNvSpPr/>
            <p:nvPr/>
          </p:nvSpPr>
          <p:spPr>
            <a:xfrm>
              <a:off x="390518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2" name="Google Shape;872;p89"/>
            <p:cNvSpPr/>
            <p:nvPr/>
          </p:nvSpPr>
          <p:spPr>
            <a:xfrm>
              <a:off x="335750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3" name="Google Shape;873;p89"/>
            <p:cNvSpPr/>
            <p:nvPr/>
          </p:nvSpPr>
          <p:spPr>
            <a:xfrm>
              <a:off x="3686137"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4" name="Google Shape;874;p89"/>
            <p:cNvSpPr/>
            <p:nvPr/>
          </p:nvSpPr>
          <p:spPr>
            <a:xfrm>
              <a:off x="423381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5" name="Google Shape;875;p89"/>
            <p:cNvSpPr/>
            <p:nvPr/>
          </p:nvSpPr>
          <p:spPr>
            <a:xfrm>
              <a:off x="455995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6" name="Google Shape;876;p89"/>
            <p:cNvSpPr/>
            <p:nvPr/>
          </p:nvSpPr>
          <p:spPr>
            <a:xfrm>
              <a:off x="401227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7" name="Google Shape;877;p89"/>
            <p:cNvSpPr/>
            <p:nvPr/>
          </p:nvSpPr>
          <p:spPr>
            <a:xfrm>
              <a:off x="4340906"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8" name="Google Shape;878;p89"/>
            <p:cNvSpPr/>
            <p:nvPr/>
          </p:nvSpPr>
          <p:spPr>
            <a:xfrm>
              <a:off x="488858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9" name="Google Shape;879;p89"/>
            <p:cNvSpPr/>
            <p:nvPr/>
          </p:nvSpPr>
          <p:spPr>
            <a:xfrm>
              <a:off x="4667048"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880" name="Google Shape;880;p89"/>
          <p:cNvGrpSpPr/>
          <p:nvPr/>
        </p:nvGrpSpPr>
        <p:grpSpPr>
          <a:xfrm>
            <a:off x="83664" y="2344115"/>
            <a:ext cx="12009863" cy="176637"/>
            <a:chOff x="83664" y="2252007"/>
            <a:chExt cx="12009863" cy="176637"/>
          </a:xfrm>
        </p:grpSpPr>
        <p:sp>
          <p:nvSpPr>
            <p:cNvPr id="881" name="Google Shape;881;p89"/>
            <p:cNvSpPr/>
            <p:nvPr/>
          </p:nvSpPr>
          <p:spPr>
            <a:xfrm>
              <a:off x="1187199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2" name="Google Shape;882;p89"/>
            <p:cNvSpPr/>
            <p:nvPr/>
          </p:nvSpPr>
          <p:spPr>
            <a:xfrm>
              <a:off x="1154585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3" name="Google Shape;883;p89"/>
            <p:cNvSpPr/>
            <p:nvPr/>
          </p:nvSpPr>
          <p:spPr>
            <a:xfrm flipH="1">
              <a:off x="1197908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4" name="Google Shape;884;p89"/>
            <p:cNvSpPr/>
            <p:nvPr/>
          </p:nvSpPr>
          <p:spPr>
            <a:xfrm flipH="1">
              <a:off x="1165294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5" name="Google Shape;885;p89"/>
            <p:cNvSpPr/>
            <p:nvPr/>
          </p:nvSpPr>
          <p:spPr>
            <a:xfrm>
              <a:off x="1121722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6" name="Google Shape;886;p89"/>
            <p:cNvSpPr/>
            <p:nvPr/>
          </p:nvSpPr>
          <p:spPr>
            <a:xfrm>
              <a:off x="1089108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7" name="Google Shape;887;p89"/>
            <p:cNvSpPr/>
            <p:nvPr/>
          </p:nvSpPr>
          <p:spPr>
            <a:xfrm flipH="1">
              <a:off x="1132431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8" name="Google Shape;888;p89"/>
            <p:cNvSpPr/>
            <p:nvPr/>
          </p:nvSpPr>
          <p:spPr>
            <a:xfrm flipH="1">
              <a:off x="1099817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9" name="Google Shape;889;p89"/>
            <p:cNvSpPr/>
            <p:nvPr/>
          </p:nvSpPr>
          <p:spPr>
            <a:xfrm>
              <a:off x="1056245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0" name="Google Shape;890;p89"/>
            <p:cNvSpPr/>
            <p:nvPr/>
          </p:nvSpPr>
          <p:spPr>
            <a:xfrm>
              <a:off x="1023631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1" name="Google Shape;891;p89"/>
            <p:cNvSpPr/>
            <p:nvPr/>
          </p:nvSpPr>
          <p:spPr>
            <a:xfrm flipH="1">
              <a:off x="10669550"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2" name="Google Shape;892;p89"/>
            <p:cNvSpPr/>
            <p:nvPr/>
          </p:nvSpPr>
          <p:spPr>
            <a:xfrm flipH="1">
              <a:off x="10343410"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3" name="Google Shape;893;p89"/>
            <p:cNvSpPr/>
            <p:nvPr/>
          </p:nvSpPr>
          <p:spPr>
            <a:xfrm>
              <a:off x="990768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4" name="Google Shape;894;p89"/>
            <p:cNvSpPr/>
            <p:nvPr/>
          </p:nvSpPr>
          <p:spPr>
            <a:xfrm>
              <a:off x="958154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5" name="Google Shape;895;p89"/>
            <p:cNvSpPr/>
            <p:nvPr/>
          </p:nvSpPr>
          <p:spPr>
            <a:xfrm flipH="1">
              <a:off x="1001478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6" name="Google Shape;896;p89"/>
            <p:cNvSpPr/>
            <p:nvPr/>
          </p:nvSpPr>
          <p:spPr>
            <a:xfrm flipH="1">
              <a:off x="9688641"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7" name="Google Shape;897;p89"/>
            <p:cNvSpPr/>
            <p:nvPr/>
          </p:nvSpPr>
          <p:spPr>
            <a:xfrm>
              <a:off x="925291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8" name="Google Shape;898;p89"/>
            <p:cNvSpPr/>
            <p:nvPr/>
          </p:nvSpPr>
          <p:spPr>
            <a:xfrm>
              <a:off x="892677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9" name="Google Shape;899;p89"/>
            <p:cNvSpPr/>
            <p:nvPr/>
          </p:nvSpPr>
          <p:spPr>
            <a:xfrm flipH="1">
              <a:off x="936001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0" name="Google Shape;900;p89"/>
            <p:cNvSpPr/>
            <p:nvPr/>
          </p:nvSpPr>
          <p:spPr>
            <a:xfrm flipH="1">
              <a:off x="9033872"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1" name="Google Shape;901;p89"/>
            <p:cNvSpPr/>
            <p:nvPr/>
          </p:nvSpPr>
          <p:spPr>
            <a:xfrm>
              <a:off x="85981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2" name="Google Shape;902;p89"/>
            <p:cNvSpPr/>
            <p:nvPr/>
          </p:nvSpPr>
          <p:spPr>
            <a:xfrm flipH="1">
              <a:off x="8705243"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3" name="Google Shape;903;p89"/>
            <p:cNvSpPr/>
            <p:nvPr/>
          </p:nvSpPr>
          <p:spPr>
            <a:xfrm>
              <a:off x="826952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4" name="Google Shape;904;p89"/>
            <p:cNvSpPr/>
            <p:nvPr/>
          </p:nvSpPr>
          <p:spPr>
            <a:xfrm>
              <a:off x="794337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5" name="Google Shape;905;p89"/>
            <p:cNvSpPr/>
            <p:nvPr/>
          </p:nvSpPr>
          <p:spPr>
            <a:xfrm flipH="1">
              <a:off x="8376614"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6" name="Google Shape;906;p89"/>
            <p:cNvSpPr/>
            <p:nvPr/>
          </p:nvSpPr>
          <p:spPr>
            <a:xfrm flipH="1">
              <a:off x="8050474"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7" name="Google Shape;907;p89"/>
            <p:cNvSpPr/>
            <p:nvPr/>
          </p:nvSpPr>
          <p:spPr>
            <a:xfrm>
              <a:off x="7614751"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8" name="Google Shape;908;p89"/>
            <p:cNvSpPr/>
            <p:nvPr/>
          </p:nvSpPr>
          <p:spPr>
            <a:xfrm>
              <a:off x="72886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9" name="Google Shape;909;p89"/>
            <p:cNvSpPr/>
            <p:nvPr/>
          </p:nvSpPr>
          <p:spPr>
            <a:xfrm flipH="1">
              <a:off x="7721846"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0" name="Google Shape;910;p89"/>
            <p:cNvSpPr/>
            <p:nvPr/>
          </p:nvSpPr>
          <p:spPr>
            <a:xfrm flipH="1">
              <a:off x="7395705"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1" name="Google Shape;911;p89"/>
            <p:cNvSpPr/>
            <p:nvPr/>
          </p:nvSpPr>
          <p:spPr>
            <a:xfrm>
              <a:off x="695998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2" name="Google Shape;912;p89"/>
            <p:cNvSpPr/>
            <p:nvPr/>
          </p:nvSpPr>
          <p:spPr>
            <a:xfrm>
              <a:off x="663384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3" name="Google Shape;913;p89"/>
            <p:cNvSpPr/>
            <p:nvPr/>
          </p:nvSpPr>
          <p:spPr>
            <a:xfrm flipH="1">
              <a:off x="7067077"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4" name="Google Shape;914;p89"/>
            <p:cNvSpPr/>
            <p:nvPr/>
          </p:nvSpPr>
          <p:spPr>
            <a:xfrm flipH="1">
              <a:off x="6740936"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5" name="Google Shape;915;p89"/>
            <p:cNvSpPr/>
            <p:nvPr/>
          </p:nvSpPr>
          <p:spPr>
            <a:xfrm>
              <a:off x="630521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6" name="Google Shape;916;p89"/>
            <p:cNvSpPr/>
            <p:nvPr/>
          </p:nvSpPr>
          <p:spPr>
            <a:xfrm>
              <a:off x="59790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7" name="Google Shape;917;p89"/>
            <p:cNvSpPr/>
            <p:nvPr/>
          </p:nvSpPr>
          <p:spPr>
            <a:xfrm flipH="1">
              <a:off x="641230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8" name="Google Shape;918;p89"/>
            <p:cNvSpPr/>
            <p:nvPr/>
          </p:nvSpPr>
          <p:spPr>
            <a:xfrm flipH="1">
              <a:off x="6086167"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9" name="Google Shape;919;p89"/>
            <p:cNvSpPr/>
            <p:nvPr/>
          </p:nvSpPr>
          <p:spPr>
            <a:xfrm>
              <a:off x="565044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0" name="Google Shape;920;p89"/>
            <p:cNvSpPr/>
            <p:nvPr/>
          </p:nvSpPr>
          <p:spPr>
            <a:xfrm>
              <a:off x="53243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1" name="Google Shape;921;p89"/>
            <p:cNvSpPr/>
            <p:nvPr/>
          </p:nvSpPr>
          <p:spPr>
            <a:xfrm flipH="1">
              <a:off x="575753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2" name="Google Shape;922;p89"/>
            <p:cNvSpPr/>
            <p:nvPr/>
          </p:nvSpPr>
          <p:spPr>
            <a:xfrm flipH="1">
              <a:off x="5431399"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3" name="Google Shape;923;p89"/>
            <p:cNvSpPr/>
            <p:nvPr/>
          </p:nvSpPr>
          <p:spPr>
            <a:xfrm>
              <a:off x="49956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4" name="Google Shape;924;p89"/>
            <p:cNvSpPr/>
            <p:nvPr/>
          </p:nvSpPr>
          <p:spPr>
            <a:xfrm flipH="1">
              <a:off x="510276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5" name="Google Shape;925;p89"/>
            <p:cNvSpPr/>
            <p:nvPr/>
          </p:nvSpPr>
          <p:spPr>
            <a:xfrm>
              <a:off x="46670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6" name="Google Shape;926;p89"/>
            <p:cNvSpPr/>
            <p:nvPr/>
          </p:nvSpPr>
          <p:spPr>
            <a:xfrm>
              <a:off x="434090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7" name="Google Shape;927;p89"/>
            <p:cNvSpPr/>
            <p:nvPr/>
          </p:nvSpPr>
          <p:spPr>
            <a:xfrm flipH="1">
              <a:off x="4774142"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8" name="Google Shape;928;p89"/>
            <p:cNvSpPr/>
            <p:nvPr/>
          </p:nvSpPr>
          <p:spPr>
            <a:xfrm flipH="1">
              <a:off x="444800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9" name="Google Shape;929;p89"/>
            <p:cNvSpPr/>
            <p:nvPr/>
          </p:nvSpPr>
          <p:spPr>
            <a:xfrm>
              <a:off x="401227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0" name="Google Shape;930;p89"/>
            <p:cNvSpPr/>
            <p:nvPr/>
          </p:nvSpPr>
          <p:spPr>
            <a:xfrm>
              <a:off x="368613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1" name="Google Shape;931;p89"/>
            <p:cNvSpPr/>
            <p:nvPr/>
          </p:nvSpPr>
          <p:spPr>
            <a:xfrm flipH="1">
              <a:off x="4119373"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2" name="Google Shape;932;p89"/>
            <p:cNvSpPr/>
            <p:nvPr/>
          </p:nvSpPr>
          <p:spPr>
            <a:xfrm flipH="1">
              <a:off x="379323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3" name="Google Shape;933;p89"/>
            <p:cNvSpPr/>
            <p:nvPr/>
          </p:nvSpPr>
          <p:spPr>
            <a:xfrm>
              <a:off x="33575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4" name="Google Shape;934;p89"/>
            <p:cNvSpPr/>
            <p:nvPr/>
          </p:nvSpPr>
          <p:spPr>
            <a:xfrm>
              <a:off x="303136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5" name="Google Shape;935;p89"/>
            <p:cNvSpPr/>
            <p:nvPr/>
          </p:nvSpPr>
          <p:spPr>
            <a:xfrm flipH="1">
              <a:off x="3464604"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6" name="Google Shape;936;p89"/>
            <p:cNvSpPr/>
            <p:nvPr/>
          </p:nvSpPr>
          <p:spPr>
            <a:xfrm flipH="1">
              <a:off x="313846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7" name="Google Shape;937;p89"/>
            <p:cNvSpPr/>
            <p:nvPr/>
          </p:nvSpPr>
          <p:spPr>
            <a:xfrm>
              <a:off x="270274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8" name="Google Shape;938;p89"/>
            <p:cNvSpPr/>
            <p:nvPr/>
          </p:nvSpPr>
          <p:spPr>
            <a:xfrm>
              <a:off x="237659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9" name="Google Shape;939;p89"/>
            <p:cNvSpPr/>
            <p:nvPr/>
          </p:nvSpPr>
          <p:spPr>
            <a:xfrm flipH="1">
              <a:off x="280983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0" name="Google Shape;940;p89"/>
            <p:cNvSpPr/>
            <p:nvPr/>
          </p:nvSpPr>
          <p:spPr>
            <a:xfrm flipH="1">
              <a:off x="248369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1" name="Google Shape;941;p89"/>
            <p:cNvSpPr/>
            <p:nvPr/>
          </p:nvSpPr>
          <p:spPr>
            <a:xfrm>
              <a:off x="20479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2" name="Google Shape;942;p89"/>
            <p:cNvSpPr/>
            <p:nvPr/>
          </p:nvSpPr>
          <p:spPr>
            <a:xfrm>
              <a:off x="172183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3" name="Google Shape;943;p89"/>
            <p:cNvSpPr/>
            <p:nvPr/>
          </p:nvSpPr>
          <p:spPr>
            <a:xfrm flipH="1">
              <a:off x="215506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4" name="Google Shape;944;p89"/>
            <p:cNvSpPr/>
            <p:nvPr/>
          </p:nvSpPr>
          <p:spPr>
            <a:xfrm flipH="1">
              <a:off x="1828926"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5" name="Google Shape;945;p89"/>
            <p:cNvSpPr/>
            <p:nvPr/>
          </p:nvSpPr>
          <p:spPr>
            <a:xfrm>
              <a:off x="13932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6" name="Google Shape;946;p89"/>
            <p:cNvSpPr/>
            <p:nvPr/>
          </p:nvSpPr>
          <p:spPr>
            <a:xfrm flipH="1">
              <a:off x="1500297"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7" name="Google Shape;947;p89"/>
            <p:cNvSpPr/>
            <p:nvPr/>
          </p:nvSpPr>
          <p:spPr>
            <a:xfrm>
              <a:off x="10645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8" name="Google Shape;948;p89"/>
            <p:cNvSpPr/>
            <p:nvPr/>
          </p:nvSpPr>
          <p:spPr>
            <a:xfrm>
              <a:off x="73843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9" name="Google Shape;949;p89"/>
            <p:cNvSpPr/>
            <p:nvPr/>
          </p:nvSpPr>
          <p:spPr>
            <a:xfrm flipH="1">
              <a:off x="1171668"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0" name="Google Shape;950;p89"/>
            <p:cNvSpPr/>
            <p:nvPr/>
          </p:nvSpPr>
          <p:spPr>
            <a:xfrm flipH="1">
              <a:off x="84552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1" name="Google Shape;951;p89"/>
            <p:cNvSpPr/>
            <p:nvPr/>
          </p:nvSpPr>
          <p:spPr>
            <a:xfrm>
              <a:off x="40980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2" name="Google Shape;952;p89"/>
            <p:cNvSpPr/>
            <p:nvPr/>
          </p:nvSpPr>
          <p:spPr>
            <a:xfrm>
              <a:off x="8366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3" name="Google Shape;953;p89"/>
            <p:cNvSpPr/>
            <p:nvPr/>
          </p:nvSpPr>
          <p:spPr>
            <a:xfrm flipH="1">
              <a:off x="516899"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4" name="Google Shape;954;p89"/>
            <p:cNvSpPr/>
            <p:nvPr/>
          </p:nvSpPr>
          <p:spPr>
            <a:xfrm flipH="1">
              <a:off x="19075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955" name="Google Shape;955;p89"/>
          <p:cNvGrpSpPr/>
          <p:nvPr/>
        </p:nvGrpSpPr>
        <p:grpSpPr>
          <a:xfrm>
            <a:off x="83663" y="918941"/>
            <a:ext cx="12009863" cy="176637"/>
            <a:chOff x="83663" y="795844"/>
            <a:chExt cx="12009863" cy="176637"/>
          </a:xfrm>
        </p:grpSpPr>
        <p:sp>
          <p:nvSpPr>
            <p:cNvPr id="956" name="Google Shape;956;p89"/>
            <p:cNvSpPr/>
            <p:nvPr/>
          </p:nvSpPr>
          <p:spPr>
            <a:xfrm>
              <a:off x="30519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7" name="Google Shape;957;p89"/>
            <p:cNvSpPr/>
            <p:nvPr/>
          </p:nvSpPr>
          <p:spPr>
            <a:xfrm>
              <a:off x="63133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8" name="Google Shape;958;p89"/>
            <p:cNvSpPr/>
            <p:nvPr/>
          </p:nvSpPr>
          <p:spPr>
            <a:xfrm>
              <a:off x="8366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9" name="Google Shape;959;p89"/>
            <p:cNvSpPr/>
            <p:nvPr/>
          </p:nvSpPr>
          <p:spPr>
            <a:xfrm>
              <a:off x="41229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0" name="Google Shape;960;p89"/>
            <p:cNvSpPr/>
            <p:nvPr/>
          </p:nvSpPr>
          <p:spPr>
            <a:xfrm>
              <a:off x="95996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1" name="Google Shape;961;p89"/>
            <p:cNvSpPr/>
            <p:nvPr/>
          </p:nvSpPr>
          <p:spPr>
            <a:xfrm>
              <a:off x="128610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2" name="Google Shape;962;p89"/>
            <p:cNvSpPr/>
            <p:nvPr/>
          </p:nvSpPr>
          <p:spPr>
            <a:xfrm>
              <a:off x="73843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3" name="Google Shape;963;p89"/>
            <p:cNvSpPr/>
            <p:nvPr/>
          </p:nvSpPr>
          <p:spPr>
            <a:xfrm>
              <a:off x="106706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4" name="Google Shape;964;p89"/>
            <p:cNvSpPr/>
            <p:nvPr/>
          </p:nvSpPr>
          <p:spPr>
            <a:xfrm>
              <a:off x="161473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5" name="Google Shape;965;p89"/>
            <p:cNvSpPr/>
            <p:nvPr/>
          </p:nvSpPr>
          <p:spPr>
            <a:xfrm>
              <a:off x="194087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6" name="Google Shape;966;p89"/>
            <p:cNvSpPr/>
            <p:nvPr/>
          </p:nvSpPr>
          <p:spPr>
            <a:xfrm>
              <a:off x="139320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7" name="Google Shape;967;p89"/>
            <p:cNvSpPr/>
            <p:nvPr/>
          </p:nvSpPr>
          <p:spPr>
            <a:xfrm>
              <a:off x="1721829"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8" name="Google Shape;968;p89"/>
            <p:cNvSpPr/>
            <p:nvPr/>
          </p:nvSpPr>
          <p:spPr>
            <a:xfrm>
              <a:off x="226950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9" name="Google Shape;969;p89"/>
            <p:cNvSpPr/>
            <p:nvPr/>
          </p:nvSpPr>
          <p:spPr>
            <a:xfrm>
              <a:off x="259564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0" name="Google Shape;970;p89"/>
            <p:cNvSpPr/>
            <p:nvPr/>
          </p:nvSpPr>
          <p:spPr>
            <a:xfrm>
              <a:off x="204796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1" name="Google Shape;971;p89"/>
            <p:cNvSpPr/>
            <p:nvPr/>
          </p:nvSpPr>
          <p:spPr>
            <a:xfrm>
              <a:off x="2376598"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2" name="Google Shape;972;p89"/>
            <p:cNvSpPr/>
            <p:nvPr/>
          </p:nvSpPr>
          <p:spPr>
            <a:xfrm>
              <a:off x="292427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3" name="Google Shape;973;p89"/>
            <p:cNvSpPr/>
            <p:nvPr/>
          </p:nvSpPr>
          <p:spPr>
            <a:xfrm>
              <a:off x="325041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4" name="Google Shape;974;p89"/>
            <p:cNvSpPr/>
            <p:nvPr/>
          </p:nvSpPr>
          <p:spPr>
            <a:xfrm>
              <a:off x="270273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5" name="Google Shape;975;p89"/>
            <p:cNvSpPr/>
            <p:nvPr/>
          </p:nvSpPr>
          <p:spPr>
            <a:xfrm>
              <a:off x="3031366"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6" name="Google Shape;976;p89"/>
            <p:cNvSpPr/>
            <p:nvPr/>
          </p:nvSpPr>
          <p:spPr>
            <a:xfrm>
              <a:off x="35790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7" name="Google Shape;977;p89"/>
            <p:cNvSpPr/>
            <p:nvPr/>
          </p:nvSpPr>
          <p:spPr>
            <a:xfrm>
              <a:off x="3357508"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8" name="Google Shape;978;p89"/>
            <p:cNvSpPr/>
            <p:nvPr/>
          </p:nvSpPr>
          <p:spPr>
            <a:xfrm>
              <a:off x="390767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9" name="Google Shape;979;p89"/>
            <p:cNvSpPr/>
            <p:nvPr/>
          </p:nvSpPr>
          <p:spPr>
            <a:xfrm>
              <a:off x="423381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0" name="Google Shape;980;p89"/>
            <p:cNvSpPr/>
            <p:nvPr/>
          </p:nvSpPr>
          <p:spPr>
            <a:xfrm>
              <a:off x="3686136"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1" name="Google Shape;981;p89"/>
            <p:cNvSpPr/>
            <p:nvPr/>
          </p:nvSpPr>
          <p:spPr>
            <a:xfrm>
              <a:off x="401476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2" name="Google Shape;982;p89"/>
            <p:cNvSpPr/>
            <p:nvPr/>
          </p:nvSpPr>
          <p:spPr>
            <a:xfrm>
              <a:off x="4562439"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3" name="Google Shape;983;p89"/>
            <p:cNvSpPr/>
            <p:nvPr/>
          </p:nvSpPr>
          <p:spPr>
            <a:xfrm>
              <a:off x="48885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4" name="Google Shape;984;p89"/>
            <p:cNvSpPr/>
            <p:nvPr/>
          </p:nvSpPr>
          <p:spPr>
            <a:xfrm>
              <a:off x="4340905"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5" name="Google Shape;985;p89"/>
            <p:cNvSpPr/>
            <p:nvPr/>
          </p:nvSpPr>
          <p:spPr>
            <a:xfrm>
              <a:off x="466953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6" name="Google Shape;986;p89"/>
            <p:cNvSpPr/>
            <p:nvPr/>
          </p:nvSpPr>
          <p:spPr>
            <a:xfrm>
              <a:off x="521720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7" name="Google Shape;987;p89"/>
            <p:cNvSpPr/>
            <p:nvPr/>
          </p:nvSpPr>
          <p:spPr>
            <a:xfrm>
              <a:off x="554334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8" name="Google Shape;988;p89"/>
            <p:cNvSpPr/>
            <p:nvPr/>
          </p:nvSpPr>
          <p:spPr>
            <a:xfrm>
              <a:off x="4995674"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9" name="Google Shape;989;p89"/>
            <p:cNvSpPr/>
            <p:nvPr/>
          </p:nvSpPr>
          <p:spPr>
            <a:xfrm>
              <a:off x="5324302"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0" name="Google Shape;990;p89"/>
            <p:cNvSpPr/>
            <p:nvPr/>
          </p:nvSpPr>
          <p:spPr>
            <a:xfrm>
              <a:off x="587197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1" name="Google Shape;991;p89"/>
            <p:cNvSpPr/>
            <p:nvPr/>
          </p:nvSpPr>
          <p:spPr>
            <a:xfrm>
              <a:off x="61981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2" name="Google Shape;992;p89"/>
            <p:cNvSpPr/>
            <p:nvPr/>
          </p:nvSpPr>
          <p:spPr>
            <a:xfrm>
              <a:off x="565044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3" name="Google Shape;993;p89"/>
            <p:cNvSpPr/>
            <p:nvPr/>
          </p:nvSpPr>
          <p:spPr>
            <a:xfrm>
              <a:off x="5979071"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4" name="Google Shape;994;p89"/>
            <p:cNvSpPr/>
            <p:nvPr/>
          </p:nvSpPr>
          <p:spPr>
            <a:xfrm>
              <a:off x="652674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5" name="Google Shape;995;p89"/>
            <p:cNvSpPr/>
            <p:nvPr/>
          </p:nvSpPr>
          <p:spPr>
            <a:xfrm>
              <a:off x="68528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6" name="Google Shape;996;p89"/>
            <p:cNvSpPr/>
            <p:nvPr/>
          </p:nvSpPr>
          <p:spPr>
            <a:xfrm>
              <a:off x="630521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7" name="Google Shape;997;p89"/>
            <p:cNvSpPr/>
            <p:nvPr/>
          </p:nvSpPr>
          <p:spPr>
            <a:xfrm>
              <a:off x="663384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8" name="Google Shape;998;p89"/>
            <p:cNvSpPr/>
            <p:nvPr/>
          </p:nvSpPr>
          <p:spPr>
            <a:xfrm>
              <a:off x="71815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9" name="Google Shape;999;p89"/>
            <p:cNvSpPr/>
            <p:nvPr/>
          </p:nvSpPr>
          <p:spPr>
            <a:xfrm>
              <a:off x="695998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0" name="Google Shape;1000;p89"/>
            <p:cNvSpPr/>
            <p:nvPr/>
          </p:nvSpPr>
          <p:spPr>
            <a:xfrm>
              <a:off x="75101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1" name="Google Shape;1001;p89"/>
            <p:cNvSpPr/>
            <p:nvPr/>
          </p:nvSpPr>
          <p:spPr>
            <a:xfrm>
              <a:off x="783628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2" name="Google Shape;1002;p89"/>
            <p:cNvSpPr/>
            <p:nvPr/>
          </p:nvSpPr>
          <p:spPr>
            <a:xfrm>
              <a:off x="7288609"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3" name="Google Shape;1003;p89"/>
            <p:cNvSpPr/>
            <p:nvPr/>
          </p:nvSpPr>
          <p:spPr>
            <a:xfrm>
              <a:off x="761723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4" name="Google Shape;1004;p89"/>
            <p:cNvSpPr/>
            <p:nvPr/>
          </p:nvSpPr>
          <p:spPr>
            <a:xfrm>
              <a:off x="816491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5" name="Google Shape;1005;p89"/>
            <p:cNvSpPr/>
            <p:nvPr/>
          </p:nvSpPr>
          <p:spPr>
            <a:xfrm>
              <a:off x="849105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6" name="Google Shape;1006;p89"/>
            <p:cNvSpPr/>
            <p:nvPr/>
          </p:nvSpPr>
          <p:spPr>
            <a:xfrm>
              <a:off x="7943378"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7" name="Google Shape;1007;p89"/>
            <p:cNvSpPr/>
            <p:nvPr/>
          </p:nvSpPr>
          <p:spPr>
            <a:xfrm>
              <a:off x="827200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8" name="Google Shape;1008;p89"/>
            <p:cNvSpPr/>
            <p:nvPr/>
          </p:nvSpPr>
          <p:spPr>
            <a:xfrm>
              <a:off x="88196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9" name="Google Shape;1009;p89"/>
            <p:cNvSpPr/>
            <p:nvPr/>
          </p:nvSpPr>
          <p:spPr>
            <a:xfrm>
              <a:off x="914582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0" name="Google Shape;1010;p89"/>
            <p:cNvSpPr/>
            <p:nvPr/>
          </p:nvSpPr>
          <p:spPr>
            <a:xfrm>
              <a:off x="8598147"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1" name="Google Shape;1011;p89"/>
            <p:cNvSpPr/>
            <p:nvPr/>
          </p:nvSpPr>
          <p:spPr>
            <a:xfrm>
              <a:off x="892677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2" name="Google Shape;1012;p89"/>
            <p:cNvSpPr/>
            <p:nvPr/>
          </p:nvSpPr>
          <p:spPr>
            <a:xfrm>
              <a:off x="947445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3" name="Google Shape;1013;p89"/>
            <p:cNvSpPr/>
            <p:nvPr/>
          </p:nvSpPr>
          <p:spPr>
            <a:xfrm>
              <a:off x="980059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4" name="Google Shape;1014;p89"/>
            <p:cNvSpPr/>
            <p:nvPr/>
          </p:nvSpPr>
          <p:spPr>
            <a:xfrm>
              <a:off x="925291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5" name="Google Shape;1015;p89"/>
            <p:cNvSpPr/>
            <p:nvPr/>
          </p:nvSpPr>
          <p:spPr>
            <a:xfrm>
              <a:off x="958154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6" name="Google Shape;1016;p89"/>
            <p:cNvSpPr/>
            <p:nvPr/>
          </p:nvSpPr>
          <p:spPr>
            <a:xfrm>
              <a:off x="101292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7" name="Google Shape;1017;p89"/>
            <p:cNvSpPr/>
            <p:nvPr/>
          </p:nvSpPr>
          <p:spPr>
            <a:xfrm>
              <a:off x="1045536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8" name="Google Shape;1018;p89"/>
            <p:cNvSpPr/>
            <p:nvPr/>
          </p:nvSpPr>
          <p:spPr>
            <a:xfrm>
              <a:off x="990768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9" name="Google Shape;1019;p89"/>
            <p:cNvSpPr/>
            <p:nvPr/>
          </p:nvSpPr>
          <p:spPr>
            <a:xfrm>
              <a:off x="10236312"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0" name="Google Shape;1020;p89"/>
            <p:cNvSpPr/>
            <p:nvPr/>
          </p:nvSpPr>
          <p:spPr>
            <a:xfrm>
              <a:off x="107839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1" name="Google Shape;1021;p89"/>
            <p:cNvSpPr/>
            <p:nvPr/>
          </p:nvSpPr>
          <p:spPr>
            <a:xfrm>
              <a:off x="10562454"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2" name="Google Shape;1022;p89"/>
            <p:cNvSpPr/>
            <p:nvPr/>
          </p:nvSpPr>
          <p:spPr>
            <a:xfrm>
              <a:off x="111126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3" name="Google Shape;1023;p89"/>
            <p:cNvSpPr/>
            <p:nvPr/>
          </p:nvSpPr>
          <p:spPr>
            <a:xfrm>
              <a:off x="1143875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4" name="Google Shape;1024;p89"/>
            <p:cNvSpPr/>
            <p:nvPr/>
          </p:nvSpPr>
          <p:spPr>
            <a:xfrm>
              <a:off x="10891083"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5" name="Google Shape;1025;p89"/>
            <p:cNvSpPr/>
            <p:nvPr/>
          </p:nvSpPr>
          <p:spPr>
            <a:xfrm>
              <a:off x="1121971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6" name="Google Shape;1026;p89"/>
            <p:cNvSpPr/>
            <p:nvPr/>
          </p:nvSpPr>
          <p:spPr>
            <a:xfrm>
              <a:off x="1176738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7" name="Google Shape;1027;p89"/>
            <p:cNvSpPr/>
            <p:nvPr/>
          </p:nvSpPr>
          <p:spPr>
            <a:xfrm>
              <a:off x="1209352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8" name="Google Shape;1028;p89"/>
            <p:cNvSpPr/>
            <p:nvPr/>
          </p:nvSpPr>
          <p:spPr>
            <a:xfrm>
              <a:off x="11545852"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9" name="Google Shape;1029;p89"/>
            <p:cNvSpPr/>
            <p:nvPr/>
          </p:nvSpPr>
          <p:spPr>
            <a:xfrm>
              <a:off x="1187448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030" name="Google Shape;1030;p89"/>
          <p:cNvGrpSpPr/>
          <p:nvPr/>
        </p:nvGrpSpPr>
        <p:grpSpPr>
          <a:xfrm>
            <a:off x="83663" y="1203976"/>
            <a:ext cx="12009864" cy="176637"/>
            <a:chOff x="83663" y="1093620"/>
            <a:chExt cx="12009864" cy="176637"/>
          </a:xfrm>
        </p:grpSpPr>
        <p:sp>
          <p:nvSpPr>
            <p:cNvPr id="1031" name="Google Shape;1031;p89"/>
            <p:cNvSpPr/>
            <p:nvPr/>
          </p:nvSpPr>
          <p:spPr>
            <a:xfrm>
              <a:off x="695998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2" name="Google Shape;1032;p89"/>
            <p:cNvSpPr/>
            <p:nvPr/>
          </p:nvSpPr>
          <p:spPr>
            <a:xfrm>
              <a:off x="663384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3" name="Google Shape;1033;p89"/>
            <p:cNvSpPr/>
            <p:nvPr/>
          </p:nvSpPr>
          <p:spPr>
            <a:xfrm flipH="1">
              <a:off x="706707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4" name="Google Shape;1034;p89"/>
            <p:cNvSpPr/>
            <p:nvPr/>
          </p:nvSpPr>
          <p:spPr>
            <a:xfrm flipH="1">
              <a:off x="674093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5" name="Google Shape;1035;p89"/>
            <p:cNvSpPr/>
            <p:nvPr/>
          </p:nvSpPr>
          <p:spPr>
            <a:xfrm>
              <a:off x="630521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6" name="Google Shape;1036;p89"/>
            <p:cNvSpPr/>
            <p:nvPr/>
          </p:nvSpPr>
          <p:spPr>
            <a:xfrm>
              <a:off x="597907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7" name="Google Shape;1037;p89"/>
            <p:cNvSpPr/>
            <p:nvPr/>
          </p:nvSpPr>
          <p:spPr>
            <a:xfrm flipH="1">
              <a:off x="641230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8" name="Google Shape;1038;p89"/>
            <p:cNvSpPr/>
            <p:nvPr/>
          </p:nvSpPr>
          <p:spPr>
            <a:xfrm flipH="1">
              <a:off x="608616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9" name="Google Shape;1039;p89"/>
            <p:cNvSpPr/>
            <p:nvPr/>
          </p:nvSpPr>
          <p:spPr>
            <a:xfrm>
              <a:off x="565044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0" name="Google Shape;1040;p89"/>
            <p:cNvSpPr/>
            <p:nvPr/>
          </p:nvSpPr>
          <p:spPr>
            <a:xfrm>
              <a:off x="532430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1" name="Google Shape;1041;p89"/>
            <p:cNvSpPr/>
            <p:nvPr/>
          </p:nvSpPr>
          <p:spPr>
            <a:xfrm flipH="1">
              <a:off x="5757538"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2" name="Google Shape;1042;p89"/>
            <p:cNvSpPr/>
            <p:nvPr/>
          </p:nvSpPr>
          <p:spPr>
            <a:xfrm flipH="1">
              <a:off x="5431398"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3" name="Google Shape;1043;p89"/>
            <p:cNvSpPr/>
            <p:nvPr/>
          </p:nvSpPr>
          <p:spPr>
            <a:xfrm>
              <a:off x="499567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4" name="Google Shape;1044;p89"/>
            <p:cNvSpPr/>
            <p:nvPr/>
          </p:nvSpPr>
          <p:spPr>
            <a:xfrm>
              <a:off x="466953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5" name="Google Shape;1045;p89"/>
            <p:cNvSpPr/>
            <p:nvPr/>
          </p:nvSpPr>
          <p:spPr>
            <a:xfrm flipH="1">
              <a:off x="510276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6" name="Google Shape;1046;p89"/>
            <p:cNvSpPr/>
            <p:nvPr/>
          </p:nvSpPr>
          <p:spPr>
            <a:xfrm flipH="1">
              <a:off x="4776629"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7" name="Google Shape;1047;p89"/>
            <p:cNvSpPr/>
            <p:nvPr/>
          </p:nvSpPr>
          <p:spPr>
            <a:xfrm>
              <a:off x="434090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8" name="Google Shape;1048;p89"/>
            <p:cNvSpPr/>
            <p:nvPr/>
          </p:nvSpPr>
          <p:spPr>
            <a:xfrm>
              <a:off x="401476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9" name="Google Shape;1049;p89"/>
            <p:cNvSpPr/>
            <p:nvPr/>
          </p:nvSpPr>
          <p:spPr>
            <a:xfrm flipH="1">
              <a:off x="444799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0" name="Google Shape;1050;p89"/>
            <p:cNvSpPr/>
            <p:nvPr/>
          </p:nvSpPr>
          <p:spPr>
            <a:xfrm flipH="1">
              <a:off x="4121860"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1" name="Google Shape;1051;p89"/>
            <p:cNvSpPr/>
            <p:nvPr/>
          </p:nvSpPr>
          <p:spPr>
            <a:xfrm>
              <a:off x="368613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2" name="Google Shape;1052;p89"/>
            <p:cNvSpPr/>
            <p:nvPr/>
          </p:nvSpPr>
          <p:spPr>
            <a:xfrm flipH="1">
              <a:off x="3793231"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3" name="Google Shape;1053;p89"/>
            <p:cNvSpPr/>
            <p:nvPr/>
          </p:nvSpPr>
          <p:spPr>
            <a:xfrm>
              <a:off x="335750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4" name="Google Shape;1054;p89"/>
            <p:cNvSpPr/>
            <p:nvPr/>
          </p:nvSpPr>
          <p:spPr>
            <a:xfrm>
              <a:off x="3031367"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5" name="Google Shape;1055;p89"/>
            <p:cNvSpPr/>
            <p:nvPr/>
          </p:nvSpPr>
          <p:spPr>
            <a:xfrm flipH="1">
              <a:off x="3464602"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6" name="Google Shape;1056;p89"/>
            <p:cNvSpPr/>
            <p:nvPr/>
          </p:nvSpPr>
          <p:spPr>
            <a:xfrm flipH="1">
              <a:off x="3138462"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7" name="Google Shape;1057;p89"/>
            <p:cNvSpPr/>
            <p:nvPr/>
          </p:nvSpPr>
          <p:spPr>
            <a:xfrm>
              <a:off x="2702739"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8" name="Google Shape;1058;p89"/>
            <p:cNvSpPr/>
            <p:nvPr/>
          </p:nvSpPr>
          <p:spPr>
            <a:xfrm>
              <a:off x="237659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9" name="Google Shape;1059;p89"/>
            <p:cNvSpPr/>
            <p:nvPr/>
          </p:nvSpPr>
          <p:spPr>
            <a:xfrm flipH="1">
              <a:off x="2809833"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0" name="Google Shape;1060;p89"/>
            <p:cNvSpPr/>
            <p:nvPr/>
          </p:nvSpPr>
          <p:spPr>
            <a:xfrm flipH="1">
              <a:off x="2483693"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1" name="Google Shape;1061;p89"/>
            <p:cNvSpPr/>
            <p:nvPr/>
          </p:nvSpPr>
          <p:spPr>
            <a:xfrm>
              <a:off x="204797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2" name="Google Shape;1062;p89"/>
            <p:cNvSpPr/>
            <p:nvPr/>
          </p:nvSpPr>
          <p:spPr>
            <a:xfrm>
              <a:off x="172183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3" name="Google Shape;1063;p89"/>
            <p:cNvSpPr/>
            <p:nvPr/>
          </p:nvSpPr>
          <p:spPr>
            <a:xfrm flipH="1">
              <a:off x="2155065"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4" name="Google Shape;1064;p89"/>
            <p:cNvSpPr/>
            <p:nvPr/>
          </p:nvSpPr>
          <p:spPr>
            <a:xfrm flipH="1">
              <a:off x="1828924"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5" name="Google Shape;1065;p89"/>
            <p:cNvSpPr/>
            <p:nvPr/>
          </p:nvSpPr>
          <p:spPr>
            <a:xfrm>
              <a:off x="139320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6" name="Google Shape;1066;p89"/>
            <p:cNvSpPr/>
            <p:nvPr/>
          </p:nvSpPr>
          <p:spPr>
            <a:xfrm>
              <a:off x="106706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7" name="Google Shape;1067;p89"/>
            <p:cNvSpPr/>
            <p:nvPr/>
          </p:nvSpPr>
          <p:spPr>
            <a:xfrm flipH="1">
              <a:off x="150029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8" name="Google Shape;1068;p89"/>
            <p:cNvSpPr/>
            <p:nvPr/>
          </p:nvSpPr>
          <p:spPr>
            <a:xfrm flipH="1">
              <a:off x="1174155"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9" name="Google Shape;1069;p89"/>
            <p:cNvSpPr/>
            <p:nvPr/>
          </p:nvSpPr>
          <p:spPr>
            <a:xfrm>
              <a:off x="73843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0" name="Google Shape;1070;p89"/>
            <p:cNvSpPr/>
            <p:nvPr/>
          </p:nvSpPr>
          <p:spPr>
            <a:xfrm>
              <a:off x="41229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1" name="Google Shape;1071;p89"/>
            <p:cNvSpPr/>
            <p:nvPr/>
          </p:nvSpPr>
          <p:spPr>
            <a:xfrm flipH="1">
              <a:off x="84552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2" name="Google Shape;1072;p89"/>
            <p:cNvSpPr/>
            <p:nvPr/>
          </p:nvSpPr>
          <p:spPr>
            <a:xfrm flipH="1">
              <a:off x="519387"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3" name="Google Shape;1073;p89"/>
            <p:cNvSpPr/>
            <p:nvPr/>
          </p:nvSpPr>
          <p:spPr>
            <a:xfrm>
              <a:off x="8366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4" name="Google Shape;1074;p89"/>
            <p:cNvSpPr/>
            <p:nvPr/>
          </p:nvSpPr>
          <p:spPr>
            <a:xfrm flipH="1">
              <a:off x="19075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5" name="Google Shape;1075;p89"/>
            <p:cNvSpPr/>
            <p:nvPr/>
          </p:nvSpPr>
          <p:spPr>
            <a:xfrm>
              <a:off x="11874480"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6" name="Google Shape;1076;p89"/>
            <p:cNvSpPr/>
            <p:nvPr/>
          </p:nvSpPr>
          <p:spPr>
            <a:xfrm flipH="1">
              <a:off x="11981575"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7" name="Google Shape;1077;p89"/>
            <p:cNvSpPr/>
            <p:nvPr/>
          </p:nvSpPr>
          <p:spPr>
            <a:xfrm>
              <a:off x="1154585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8" name="Google Shape;1078;p89"/>
            <p:cNvSpPr/>
            <p:nvPr/>
          </p:nvSpPr>
          <p:spPr>
            <a:xfrm>
              <a:off x="11219711"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9" name="Google Shape;1079;p89"/>
            <p:cNvSpPr/>
            <p:nvPr/>
          </p:nvSpPr>
          <p:spPr>
            <a:xfrm flipH="1">
              <a:off x="11652945"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0" name="Google Shape;1080;p89"/>
            <p:cNvSpPr/>
            <p:nvPr/>
          </p:nvSpPr>
          <p:spPr>
            <a:xfrm flipH="1">
              <a:off x="11326806"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1" name="Google Shape;1081;p89"/>
            <p:cNvSpPr/>
            <p:nvPr/>
          </p:nvSpPr>
          <p:spPr>
            <a:xfrm>
              <a:off x="1089108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2" name="Google Shape;1082;p89"/>
            <p:cNvSpPr/>
            <p:nvPr/>
          </p:nvSpPr>
          <p:spPr>
            <a:xfrm flipH="1">
              <a:off x="10998177"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3" name="Google Shape;1083;p89"/>
            <p:cNvSpPr/>
            <p:nvPr/>
          </p:nvSpPr>
          <p:spPr>
            <a:xfrm>
              <a:off x="1056245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4" name="Google Shape;1084;p89"/>
            <p:cNvSpPr/>
            <p:nvPr/>
          </p:nvSpPr>
          <p:spPr>
            <a:xfrm>
              <a:off x="1023631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5" name="Google Shape;1085;p89"/>
            <p:cNvSpPr/>
            <p:nvPr/>
          </p:nvSpPr>
          <p:spPr>
            <a:xfrm flipH="1">
              <a:off x="10669548"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6" name="Google Shape;1086;p89"/>
            <p:cNvSpPr/>
            <p:nvPr/>
          </p:nvSpPr>
          <p:spPr>
            <a:xfrm flipH="1">
              <a:off x="10343408"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7" name="Google Shape;1087;p89"/>
            <p:cNvSpPr/>
            <p:nvPr/>
          </p:nvSpPr>
          <p:spPr>
            <a:xfrm>
              <a:off x="990768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8" name="Google Shape;1088;p89"/>
            <p:cNvSpPr/>
            <p:nvPr/>
          </p:nvSpPr>
          <p:spPr>
            <a:xfrm>
              <a:off x="9581544"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9" name="Google Shape;1089;p89"/>
            <p:cNvSpPr/>
            <p:nvPr/>
          </p:nvSpPr>
          <p:spPr>
            <a:xfrm flipH="1">
              <a:off x="10014780"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0" name="Google Shape;1090;p89"/>
            <p:cNvSpPr/>
            <p:nvPr/>
          </p:nvSpPr>
          <p:spPr>
            <a:xfrm flipH="1">
              <a:off x="9688639"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1" name="Google Shape;1091;p89"/>
            <p:cNvSpPr/>
            <p:nvPr/>
          </p:nvSpPr>
          <p:spPr>
            <a:xfrm>
              <a:off x="9252916"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2" name="Google Shape;1092;p89"/>
            <p:cNvSpPr/>
            <p:nvPr/>
          </p:nvSpPr>
          <p:spPr>
            <a:xfrm>
              <a:off x="892677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3" name="Google Shape;1093;p89"/>
            <p:cNvSpPr/>
            <p:nvPr/>
          </p:nvSpPr>
          <p:spPr>
            <a:xfrm flipH="1">
              <a:off x="9360011"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4" name="Google Shape;1094;p89"/>
            <p:cNvSpPr/>
            <p:nvPr/>
          </p:nvSpPr>
          <p:spPr>
            <a:xfrm flipH="1">
              <a:off x="9033870"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5" name="Google Shape;1095;p89"/>
            <p:cNvSpPr/>
            <p:nvPr/>
          </p:nvSpPr>
          <p:spPr>
            <a:xfrm>
              <a:off x="8598148"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6" name="Google Shape;1096;p89"/>
            <p:cNvSpPr/>
            <p:nvPr/>
          </p:nvSpPr>
          <p:spPr>
            <a:xfrm>
              <a:off x="827200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7" name="Google Shape;1097;p89"/>
            <p:cNvSpPr/>
            <p:nvPr/>
          </p:nvSpPr>
          <p:spPr>
            <a:xfrm flipH="1">
              <a:off x="870524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8" name="Google Shape;1098;p89"/>
            <p:cNvSpPr/>
            <p:nvPr/>
          </p:nvSpPr>
          <p:spPr>
            <a:xfrm flipH="1">
              <a:off x="8379101"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9" name="Google Shape;1099;p89"/>
            <p:cNvSpPr/>
            <p:nvPr/>
          </p:nvSpPr>
          <p:spPr>
            <a:xfrm>
              <a:off x="794337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0" name="Google Shape;1100;p89"/>
            <p:cNvSpPr/>
            <p:nvPr/>
          </p:nvSpPr>
          <p:spPr>
            <a:xfrm>
              <a:off x="761723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1" name="Google Shape;1101;p89"/>
            <p:cNvSpPr/>
            <p:nvPr/>
          </p:nvSpPr>
          <p:spPr>
            <a:xfrm flipH="1">
              <a:off x="805047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2" name="Google Shape;1102;p89"/>
            <p:cNvSpPr/>
            <p:nvPr/>
          </p:nvSpPr>
          <p:spPr>
            <a:xfrm flipH="1">
              <a:off x="7724332"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3" name="Google Shape;1103;p89"/>
            <p:cNvSpPr/>
            <p:nvPr/>
          </p:nvSpPr>
          <p:spPr>
            <a:xfrm>
              <a:off x="728860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4" name="Google Shape;1104;p89"/>
            <p:cNvSpPr/>
            <p:nvPr/>
          </p:nvSpPr>
          <p:spPr>
            <a:xfrm flipH="1">
              <a:off x="7395703"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105" name="Google Shape;1105;p89"/>
          <p:cNvGrpSpPr/>
          <p:nvPr/>
        </p:nvGrpSpPr>
        <p:grpSpPr>
          <a:xfrm>
            <a:off x="83663" y="1489011"/>
            <a:ext cx="12009863" cy="176637"/>
            <a:chOff x="83663" y="1383929"/>
            <a:chExt cx="12009863" cy="176637"/>
          </a:xfrm>
        </p:grpSpPr>
        <p:sp>
          <p:nvSpPr>
            <p:cNvPr id="1106" name="Google Shape;1106;p89"/>
            <p:cNvSpPr/>
            <p:nvPr/>
          </p:nvSpPr>
          <p:spPr>
            <a:xfrm>
              <a:off x="30519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7" name="Google Shape;1107;p89"/>
            <p:cNvSpPr/>
            <p:nvPr/>
          </p:nvSpPr>
          <p:spPr>
            <a:xfrm>
              <a:off x="63133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8" name="Google Shape;1108;p89"/>
            <p:cNvSpPr/>
            <p:nvPr/>
          </p:nvSpPr>
          <p:spPr>
            <a:xfrm>
              <a:off x="8366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9" name="Google Shape;1109;p89"/>
            <p:cNvSpPr/>
            <p:nvPr/>
          </p:nvSpPr>
          <p:spPr>
            <a:xfrm>
              <a:off x="41229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0" name="Google Shape;1110;p89"/>
            <p:cNvSpPr/>
            <p:nvPr/>
          </p:nvSpPr>
          <p:spPr>
            <a:xfrm>
              <a:off x="95996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1" name="Google Shape;1111;p89"/>
            <p:cNvSpPr/>
            <p:nvPr/>
          </p:nvSpPr>
          <p:spPr>
            <a:xfrm>
              <a:off x="128610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2" name="Google Shape;1112;p89"/>
            <p:cNvSpPr/>
            <p:nvPr/>
          </p:nvSpPr>
          <p:spPr>
            <a:xfrm>
              <a:off x="73843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3" name="Google Shape;1113;p89"/>
            <p:cNvSpPr/>
            <p:nvPr/>
          </p:nvSpPr>
          <p:spPr>
            <a:xfrm>
              <a:off x="106706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4" name="Google Shape;1114;p89"/>
            <p:cNvSpPr/>
            <p:nvPr/>
          </p:nvSpPr>
          <p:spPr>
            <a:xfrm>
              <a:off x="161473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5" name="Google Shape;1115;p89"/>
            <p:cNvSpPr/>
            <p:nvPr/>
          </p:nvSpPr>
          <p:spPr>
            <a:xfrm>
              <a:off x="194087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6" name="Google Shape;1116;p89"/>
            <p:cNvSpPr/>
            <p:nvPr/>
          </p:nvSpPr>
          <p:spPr>
            <a:xfrm>
              <a:off x="139320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7" name="Google Shape;1117;p89"/>
            <p:cNvSpPr/>
            <p:nvPr/>
          </p:nvSpPr>
          <p:spPr>
            <a:xfrm>
              <a:off x="1721829"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8" name="Google Shape;1118;p89"/>
            <p:cNvSpPr/>
            <p:nvPr/>
          </p:nvSpPr>
          <p:spPr>
            <a:xfrm>
              <a:off x="226950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9" name="Google Shape;1119;p89"/>
            <p:cNvSpPr/>
            <p:nvPr/>
          </p:nvSpPr>
          <p:spPr>
            <a:xfrm>
              <a:off x="259564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0" name="Google Shape;1120;p89"/>
            <p:cNvSpPr/>
            <p:nvPr/>
          </p:nvSpPr>
          <p:spPr>
            <a:xfrm>
              <a:off x="204796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1" name="Google Shape;1121;p89"/>
            <p:cNvSpPr/>
            <p:nvPr/>
          </p:nvSpPr>
          <p:spPr>
            <a:xfrm>
              <a:off x="2376598"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2" name="Google Shape;1122;p89"/>
            <p:cNvSpPr/>
            <p:nvPr/>
          </p:nvSpPr>
          <p:spPr>
            <a:xfrm>
              <a:off x="292427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3" name="Google Shape;1123;p89"/>
            <p:cNvSpPr/>
            <p:nvPr/>
          </p:nvSpPr>
          <p:spPr>
            <a:xfrm>
              <a:off x="325041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4" name="Google Shape;1124;p89"/>
            <p:cNvSpPr/>
            <p:nvPr/>
          </p:nvSpPr>
          <p:spPr>
            <a:xfrm>
              <a:off x="270273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5" name="Google Shape;1125;p89"/>
            <p:cNvSpPr/>
            <p:nvPr/>
          </p:nvSpPr>
          <p:spPr>
            <a:xfrm>
              <a:off x="3031366"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6" name="Google Shape;1126;p89"/>
            <p:cNvSpPr/>
            <p:nvPr/>
          </p:nvSpPr>
          <p:spPr>
            <a:xfrm>
              <a:off x="35790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7" name="Google Shape;1127;p89"/>
            <p:cNvSpPr/>
            <p:nvPr/>
          </p:nvSpPr>
          <p:spPr>
            <a:xfrm>
              <a:off x="3357508"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8" name="Google Shape;1128;p89"/>
            <p:cNvSpPr/>
            <p:nvPr/>
          </p:nvSpPr>
          <p:spPr>
            <a:xfrm>
              <a:off x="390767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9" name="Google Shape;1129;p89"/>
            <p:cNvSpPr/>
            <p:nvPr/>
          </p:nvSpPr>
          <p:spPr>
            <a:xfrm>
              <a:off x="423381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0" name="Google Shape;1130;p89"/>
            <p:cNvSpPr/>
            <p:nvPr/>
          </p:nvSpPr>
          <p:spPr>
            <a:xfrm>
              <a:off x="3686136"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1" name="Google Shape;1131;p89"/>
            <p:cNvSpPr/>
            <p:nvPr/>
          </p:nvSpPr>
          <p:spPr>
            <a:xfrm>
              <a:off x="401476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2" name="Google Shape;1132;p89"/>
            <p:cNvSpPr/>
            <p:nvPr/>
          </p:nvSpPr>
          <p:spPr>
            <a:xfrm>
              <a:off x="4562439"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3" name="Google Shape;1133;p89"/>
            <p:cNvSpPr/>
            <p:nvPr/>
          </p:nvSpPr>
          <p:spPr>
            <a:xfrm>
              <a:off x="48885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4" name="Google Shape;1134;p89"/>
            <p:cNvSpPr/>
            <p:nvPr/>
          </p:nvSpPr>
          <p:spPr>
            <a:xfrm>
              <a:off x="4340905"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5" name="Google Shape;1135;p89"/>
            <p:cNvSpPr/>
            <p:nvPr/>
          </p:nvSpPr>
          <p:spPr>
            <a:xfrm>
              <a:off x="466953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6" name="Google Shape;1136;p89"/>
            <p:cNvSpPr/>
            <p:nvPr/>
          </p:nvSpPr>
          <p:spPr>
            <a:xfrm>
              <a:off x="521720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7" name="Google Shape;1137;p89"/>
            <p:cNvSpPr/>
            <p:nvPr/>
          </p:nvSpPr>
          <p:spPr>
            <a:xfrm>
              <a:off x="554334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8" name="Google Shape;1138;p89"/>
            <p:cNvSpPr/>
            <p:nvPr/>
          </p:nvSpPr>
          <p:spPr>
            <a:xfrm>
              <a:off x="4995674"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9" name="Google Shape;1139;p89"/>
            <p:cNvSpPr/>
            <p:nvPr/>
          </p:nvSpPr>
          <p:spPr>
            <a:xfrm>
              <a:off x="5324302"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0" name="Google Shape;1140;p89"/>
            <p:cNvSpPr/>
            <p:nvPr/>
          </p:nvSpPr>
          <p:spPr>
            <a:xfrm>
              <a:off x="587197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1" name="Google Shape;1141;p89"/>
            <p:cNvSpPr/>
            <p:nvPr/>
          </p:nvSpPr>
          <p:spPr>
            <a:xfrm>
              <a:off x="61981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2" name="Google Shape;1142;p89"/>
            <p:cNvSpPr/>
            <p:nvPr/>
          </p:nvSpPr>
          <p:spPr>
            <a:xfrm>
              <a:off x="565044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3" name="Google Shape;1143;p89"/>
            <p:cNvSpPr/>
            <p:nvPr/>
          </p:nvSpPr>
          <p:spPr>
            <a:xfrm>
              <a:off x="5979071"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4" name="Google Shape;1144;p89"/>
            <p:cNvSpPr/>
            <p:nvPr/>
          </p:nvSpPr>
          <p:spPr>
            <a:xfrm>
              <a:off x="652674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5" name="Google Shape;1145;p89"/>
            <p:cNvSpPr/>
            <p:nvPr/>
          </p:nvSpPr>
          <p:spPr>
            <a:xfrm>
              <a:off x="68528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6" name="Google Shape;1146;p89"/>
            <p:cNvSpPr/>
            <p:nvPr/>
          </p:nvSpPr>
          <p:spPr>
            <a:xfrm>
              <a:off x="630521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7" name="Google Shape;1147;p89"/>
            <p:cNvSpPr/>
            <p:nvPr/>
          </p:nvSpPr>
          <p:spPr>
            <a:xfrm>
              <a:off x="663384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8" name="Google Shape;1148;p89"/>
            <p:cNvSpPr/>
            <p:nvPr/>
          </p:nvSpPr>
          <p:spPr>
            <a:xfrm>
              <a:off x="71815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9" name="Google Shape;1149;p89"/>
            <p:cNvSpPr/>
            <p:nvPr/>
          </p:nvSpPr>
          <p:spPr>
            <a:xfrm>
              <a:off x="695998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0" name="Google Shape;1150;p89"/>
            <p:cNvSpPr/>
            <p:nvPr/>
          </p:nvSpPr>
          <p:spPr>
            <a:xfrm>
              <a:off x="75101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1" name="Google Shape;1151;p89"/>
            <p:cNvSpPr/>
            <p:nvPr/>
          </p:nvSpPr>
          <p:spPr>
            <a:xfrm>
              <a:off x="783628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2" name="Google Shape;1152;p89"/>
            <p:cNvSpPr/>
            <p:nvPr/>
          </p:nvSpPr>
          <p:spPr>
            <a:xfrm>
              <a:off x="7288609"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3" name="Google Shape;1153;p89"/>
            <p:cNvSpPr/>
            <p:nvPr/>
          </p:nvSpPr>
          <p:spPr>
            <a:xfrm>
              <a:off x="761723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4" name="Google Shape;1154;p89"/>
            <p:cNvSpPr/>
            <p:nvPr/>
          </p:nvSpPr>
          <p:spPr>
            <a:xfrm>
              <a:off x="816491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5" name="Google Shape;1155;p89"/>
            <p:cNvSpPr/>
            <p:nvPr/>
          </p:nvSpPr>
          <p:spPr>
            <a:xfrm>
              <a:off x="849105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6" name="Google Shape;1156;p89"/>
            <p:cNvSpPr/>
            <p:nvPr/>
          </p:nvSpPr>
          <p:spPr>
            <a:xfrm>
              <a:off x="7943378"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7" name="Google Shape;1157;p89"/>
            <p:cNvSpPr/>
            <p:nvPr/>
          </p:nvSpPr>
          <p:spPr>
            <a:xfrm>
              <a:off x="827200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8" name="Google Shape;1158;p89"/>
            <p:cNvSpPr/>
            <p:nvPr/>
          </p:nvSpPr>
          <p:spPr>
            <a:xfrm>
              <a:off x="88196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9" name="Google Shape;1159;p89"/>
            <p:cNvSpPr/>
            <p:nvPr/>
          </p:nvSpPr>
          <p:spPr>
            <a:xfrm>
              <a:off x="914582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0" name="Google Shape;1160;p89"/>
            <p:cNvSpPr/>
            <p:nvPr/>
          </p:nvSpPr>
          <p:spPr>
            <a:xfrm>
              <a:off x="8598147"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1" name="Google Shape;1161;p89"/>
            <p:cNvSpPr/>
            <p:nvPr/>
          </p:nvSpPr>
          <p:spPr>
            <a:xfrm>
              <a:off x="892677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2" name="Google Shape;1162;p89"/>
            <p:cNvSpPr/>
            <p:nvPr/>
          </p:nvSpPr>
          <p:spPr>
            <a:xfrm>
              <a:off x="947445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3" name="Google Shape;1163;p89"/>
            <p:cNvSpPr/>
            <p:nvPr/>
          </p:nvSpPr>
          <p:spPr>
            <a:xfrm>
              <a:off x="980059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4" name="Google Shape;1164;p89"/>
            <p:cNvSpPr/>
            <p:nvPr/>
          </p:nvSpPr>
          <p:spPr>
            <a:xfrm>
              <a:off x="925291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5" name="Google Shape;1165;p89"/>
            <p:cNvSpPr/>
            <p:nvPr/>
          </p:nvSpPr>
          <p:spPr>
            <a:xfrm>
              <a:off x="958154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6" name="Google Shape;1166;p89"/>
            <p:cNvSpPr/>
            <p:nvPr/>
          </p:nvSpPr>
          <p:spPr>
            <a:xfrm>
              <a:off x="101292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7" name="Google Shape;1167;p89"/>
            <p:cNvSpPr/>
            <p:nvPr/>
          </p:nvSpPr>
          <p:spPr>
            <a:xfrm>
              <a:off x="1045536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8" name="Google Shape;1168;p89"/>
            <p:cNvSpPr/>
            <p:nvPr/>
          </p:nvSpPr>
          <p:spPr>
            <a:xfrm>
              <a:off x="990768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9" name="Google Shape;1169;p89"/>
            <p:cNvSpPr/>
            <p:nvPr/>
          </p:nvSpPr>
          <p:spPr>
            <a:xfrm>
              <a:off x="10236312"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0" name="Google Shape;1170;p89"/>
            <p:cNvSpPr/>
            <p:nvPr/>
          </p:nvSpPr>
          <p:spPr>
            <a:xfrm>
              <a:off x="107839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1" name="Google Shape;1171;p89"/>
            <p:cNvSpPr/>
            <p:nvPr/>
          </p:nvSpPr>
          <p:spPr>
            <a:xfrm>
              <a:off x="10562454"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2" name="Google Shape;1172;p89"/>
            <p:cNvSpPr/>
            <p:nvPr/>
          </p:nvSpPr>
          <p:spPr>
            <a:xfrm>
              <a:off x="111126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3" name="Google Shape;1173;p89"/>
            <p:cNvSpPr/>
            <p:nvPr/>
          </p:nvSpPr>
          <p:spPr>
            <a:xfrm>
              <a:off x="1143875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4" name="Google Shape;1174;p89"/>
            <p:cNvSpPr/>
            <p:nvPr/>
          </p:nvSpPr>
          <p:spPr>
            <a:xfrm>
              <a:off x="10891083"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5" name="Google Shape;1175;p89"/>
            <p:cNvSpPr/>
            <p:nvPr/>
          </p:nvSpPr>
          <p:spPr>
            <a:xfrm>
              <a:off x="1121971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6" name="Google Shape;1176;p89"/>
            <p:cNvSpPr/>
            <p:nvPr/>
          </p:nvSpPr>
          <p:spPr>
            <a:xfrm>
              <a:off x="1176738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7" name="Google Shape;1177;p89"/>
            <p:cNvSpPr/>
            <p:nvPr/>
          </p:nvSpPr>
          <p:spPr>
            <a:xfrm>
              <a:off x="1209352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8" name="Google Shape;1178;p89"/>
            <p:cNvSpPr/>
            <p:nvPr/>
          </p:nvSpPr>
          <p:spPr>
            <a:xfrm>
              <a:off x="11545852"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9" name="Google Shape;1179;p89"/>
            <p:cNvSpPr/>
            <p:nvPr/>
          </p:nvSpPr>
          <p:spPr>
            <a:xfrm>
              <a:off x="1187448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180" name="Google Shape;1180;p89"/>
          <p:cNvGrpSpPr/>
          <p:nvPr/>
        </p:nvGrpSpPr>
        <p:grpSpPr>
          <a:xfrm>
            <a:off x="83664" y="63838"/>
            <a:ext cx="12009863" cy="176637"/>
            <a:chOff x="83664" y="-72234"/>
            <a:chExt cx="12009863" cy="176637"/>
          </a:xfrm>
        </p:grpSpPr>
        <p:sp>
          <p:nvSpPr>
            <p:cNvPr id="1181" name="Google Shape;1181;p89"/>
            <p:cNvSpPr/>
            <p:nvPr/>
          </p:nvSpPr>
          <p:spPr>
            <a:xfrm>
              <a:off x="1187199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2" name="Google Shape;1182;p89"/>
            <p:cNvSpPr/>
            <p:nvPr/>
          </p:nvSpPr>
          <p:spPr>
            <a:xfrm>
              <a:off x="1154585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3" name="Google Shape;1183;p89"/>
            <p:cNvSpPr/>
            <p:nvPr/>
          </p:nvSpPr>
          <p:spPr>
            <a:xfrm flipH="1">
              <a:off x="1197908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4" name="Google Shape;1184;p89"/>
            <p:cNvSpPr/>
            <p:nvPr/>
          </p:nvSpPr>
          <p:spPr>
            <a:xfrm flipH="1">
              <a:off x="1165294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5" name="Google Shape;1185;p89"/>
            <p:cNvSpPr/>
            <p:nvPr/>
          </p:nvSpPr>
          <p:spPr>
            <a:xfrm>
              <a:off x="1121722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6" name="Google Shape;1186;p89"/>
            <p:cNvSpPr/>
            <p:nvPr/>
          </p:nvSpPr>
          <p:spPr>
            <a:xfrm>
              <a:off x="1089108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7" name="Google Shape;1187;p89"/>
            <p:cNvSpPr/>
            <p:nvPr/>
          </p:nvSpPr>
          <p:spPr>
            <a:xfrm flipH="1">
              <a:off x="1132431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8" name="Google Shape;1188;p89"/>
            <p:cNvSpPr/>
            <p:nvPr/>
          </p:nvSpPr>
          <p:spPr>
            <a:xfrm flipH="1">
              <a:off x="1099817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9" name="Google Shape;1189;p89"/>
            <p:cNvSpPr/>
            <p:nvPr/>
          </p:nvSpPr>
          <p:spPr>
            <a:xfrm>
              <a:off x="1056245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0" name="Google Shape;1190;p89"/>
            <p:cNvSpPr/>
            <p:nvPr/>
          </p:nvSpPr>
          <p:spPr>
            <a:xfrm>
              <a:off x="1023631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1" name="Google Shape;1191;p89"/>
            <p:cNvSpPr/>
            <p:nvPr/>
          </p:nvSpPr>
          <p:spPr>
            <a:xfrm flipH="1">
              <a:off x="10669550"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2" name="Google Shape;1192;p89"/>
            <p:cNvSpPr/>
            <p:nvPr/>
          </p:nvSpPr>
          <p:spPr>
            <a:xfrm flipH="1">
              <a:off x="10343410"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3" name="Google Shape;1193;p89"/>
            <p:cNvSpPr/>
            <p:nvPr/>
          </p:nvSpPr>
          <p:spPr>
            <a:xfrm>
              <a:off x="990768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4" name="Google Shape;1194;p89"/>
            <p:cNvSpPr/>
            <p:nvPr/>
          </p:nvSpPr>
          <p:spPr>
            <a:xfrm>
              <a:off x="958154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5" name="Google Shape;1195;p89"/>
            <p:cNvSpPr/>
            <p:nvPr/>
          </p:nvSpPr>
          <p:spPr>
            <a:xfrm flipH="1">
              <a:off x="1001478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6" name="Google Shape;1196;p89"/>
            <p:cNvSpPr/>
            <p:nvPr/>
          </p:nvSpPr>
          <p:spPr>
            <a:xfrm flipH="1">
              <a:off x="9688641"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7" name="Google Shape;1197;p89"/>
            <p:cNvSpPr/>
            <p:nvPr/>
          </p:nvSpPr>
          <p:spPr>
            <a:xfrm>
              <a:off x="925291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8" name="Google Shape;1198;p89"/>
            <p:cNvSpPr/>
            <p:nvPr/>
          </p:nvSpPr>
          <p:spPr>
            <a:xfrm>
              <a:off x="892677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9" name="Google Shape;1199;p89"/>
            <p:cNvSpPr/>
            <p:nvPr/>
          </p:nvSpPr>
          <p:spPr>
            <a:xfrm flipH="1">
              <a:off x="936001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0" name="Google Shape;1200;p89"/>
            <p:cNvSpPr/>
            <p:nvPr/>
          </p:nvSpPr>
          <p:spPr>
            <a:xfrm flipH="1">
              <a:off x="9033872"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1" name="Google Shape;1201;p89"/>
            <p:cNvSpPr/>
            <p:nvPr/>
          </p:nvSpPr>
          <p:spPr>
            <a:xfrm>
              <a:off x="85981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2" name="Google Shape;1202;p89"/>
            <p:cNvSpPr/>
            <p:nvPr/>
          </p:nvSpPr>
          <p:spPr>
            <a:xfrm flipH="1">
              <a:off x="8705243"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3" name="Google Shape;1203;p89"/>
            <p:cNvSpPr/>
            <p:nvPr/>
          </p:nvSpPr>
          <p:spPr>
            <a:xfrm>
              <a:off x="826952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4" name="Google Shape;1204;p89"/>
            <p:cNvSpPr/>
            <p:nvPr/>
          </p:nvSpPr>
          <p:spPr>
            <a:xfrm>
              <a:off x="794337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5" name="Google Shape;1205;p89"/>
            <p:cNvSpPr/>
            <p:nvPr/>
          </p:nvSpPr>
          <p:spPr>
            <a:xfrm flipH="1">
              <a:off x="8376614"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6" name="Google Shape;1206;p89"/>
            <p:cNvSpPr/>
            <p:nvPr/>
          </p:nvSpPr>
          <p:spPr>
            <a:xfrm flipH="1">
              <a:off x="8050474"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7" name="Google Shape;1207;p89"/>
            <p:cNvSpPr/>
            <p:nvPr/>
          </p:nvSpPr>
          <p:spPr>
            <a:xfrm>
              <a:off x="7614751"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8" name="Google Shape;1208;p89"/>
            <p:cNvSpPr/>
            <p:nvPr/>
          </p:nvSpPr>
          <p:spPr>
            <a:xfrm>
              <a:off x="72886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9" name="Google Shape;1209;p89"/>
            <p:cNvSpPr/>
            <p:nvPr/>
          </p:nvSpPr>
          <p:spPr>
            <a:xfrm flipH="1">
              <a:off x="7721846"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0" name="Google Shape;1210;p89"/>
            <p:cNvSpPr/>
            <p:nvPr/>
          </p:nvSpPr>
          <p:spPr>
            <a:xfrm flipH="1">
              <a:off x="7395705"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1" name="Google Shape;1211;p89"/>
            <p:cNvSpPr/>
            <p:nvPr/>
          </p:nvSpPr>
          <p:spPr>
            <a:xfrm>
              <a:off x="695998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2" name="Google Shape;1212;p89"/>
            <p:cNvSpPr/>
            <p:nvPr/>
          </p:nvSpPr>
          <p:spPr>
            <a:xfrm>
              <a:off x="663384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3" name="Google Shape;1213;p89"/>
            <p:cNvSpPr/>
            <p:nvPr/>
          </p:nvSpPr>
          <p:spPr>
            <a:xfrm flipH="1">
              <a:off x="7067077"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4" name="Google Shape;1214;p89"/>
            <p:cNvSpPr/>
            <p:nvPr/>
          </p:nvSpPr>
          <p:spPr>
            <a:xfrm flipH="1">
              <a:off x="6740936"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5" name="Google Shape;1215;p89"/>
            <p:cNvSpPr/>
            <p:nvPr/>
          </p:nvSpPr>
          <p:spPr>
            <a:xfrm>
              <a:off x="630521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6" name="Google Shape;1216;p89"/>
            <p:cNvSpPr/>
            <p:nvPr/>
          </p:nvSpPr>
          <p:spPr>
            <a:xfrm>
              <a:off x="59790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7" name="Google Shape;1217;p89"/>
            <p:cNvSpPr/>
            <p:nvPr/>
          </p:nvSpPr>
          <p:spPr>
            <a:xfrm flipH="1">
              <a:off x="641230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8" name="Google Shape;1218;p89"/>
            <p:cNvSpPr/>
            <p:nvPr/>
          </p:nvSpPr>
          <p:spPr>
            <a:xfrm flipH="1">
              <a:off x="6086167"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9" name="Google Shape;1219;p89"/>
            <p:cNvSpPr/>
            <p:nvPr/>
          </p:nvSpPr>
          <p:spPr>
            <a:xfrm>
              <a:off x="565044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0" name="Google Shape;1220;p89"/>
            <p:cNvSpPr/>
            <p:nvPr/>
          </p:nvSpPr>
          <p:spPr>
            <a:xfrm>
              <a:off x="53243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1" name="Google Shape;1221;p89"/>
            <p:cNvSpPr/>
            <p:nvPr/>
          </p:nvSpPr>
          <p:spPr>
            <a:xfrm flipH="1">
              <a:off x="575753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2" name="Google Shape;1222;p89"/>
            <p:cNvSpPr/>
            <p:nvPr/>
          </p:nvSpPr>
          <p:spPr>
            <a:xfrm flipH="1">
              <a:off x="5431399"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3" name="Google Shape;1223;p89"/>
            <p:cNvSpPr/>
            <p:nvPr/>
          </p:nvSpPr>
          <p:spPr>
            <a:xfrm>
              <a:off x="49956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4" name="Google Shape;1224;p89"/>
            <p:cNvSpPr/>
            <p:nvPr/>
          </p:nvSpPr>
          <p:spPr>
            <a:xfrm flipH="1">
              <a:off x="510276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5" name="Google Shape;1225;p89"/>
            <p:cNvSpPr/>
            <p:nvPr/>
          </p:nvSpPr>
          <p:spPr>
            <a:xfrm>
              <a:off x="46670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6" name="Google Shape;1226;p89"/>
            <p:cNvSpPr/>
            <p:nvPr/>
          </p:nvSpPr>
          <p:spPr>
            <a:xfrm>
              <a:off x="434090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7" name="Google Shape;1227;p89"/>
            <p:cNvSpPr/>
            <p:nvPr/>
          </p:nvSpPr>
          <p:spPr>
            <a:xfrm flipH="1">
              <a:off x="4774142"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8" name="Google Shape;1228;p89"/>
            <p:cNvSpPr/>
            <p:nvPr/>
          </p:nvSpPr>
          <p:spPr>
            <a:xfrm flipH="1">
              <a:off x="444800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9" name="Google Shape;1229;p89"/>
            <p:cNvSpPr/>
            <p:nvPr/>
          </p:nvSpPr>
          <p:spPr>
            <a:xfrm>
              <a:off x="401227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0" name="Google Shape;1230;p89"/>
            <p:cNvSpPr/>
            <p:nvPr/>
          </p:nvSpPr>
          <p:spPr>
            <a:xfrm>
              <a:off x="368613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1" name="Google Shape;1231;p89"/>
            <p:cNvSpPr/>
            <p:nvPr/>
          </p:nvSpPr>
          <p:spPr>
            <a:xfrm flipH="1">
              <a:off x="4119373"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2" name="Google Shape;1232;p89"/>
            <p:cNvSpPr/>
            <p:nvPr/>
          </p:nvSpPr>
          <p:spPr>
            <a:xfrm flipH="1">
              <a:off x="379323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3" name="Google Shape;1233;p89"/>
            <p:cNvSpPr/>
            <p:nvPr/>
          </p:nvSpPr>
          <p:spPr>
            <a:xfrm>
              <a:off x="33575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4" name="Google Shape;1234;p89"/>
            <p:cNvSpPr/>
            <p:nvPr/>
          </p:nvSpPr>
          <p:spPr>
            <a:xfrm>
              <a:off x="303136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5" name="Google Shape;1235;p89"/>
            <p:cNvSpPr/>
            <p:nvPr/>
          </p:nvSpPr>
          <p:spPr>
            <a:xfrm flipH="1">
              <a:off x="3464604"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6" name="Google Shape;1236;p89"/>
            <p:cNvSpPr/>
            <p:nvPr/>
          </p:nvSpPr>
          <p:spPr>
            <a:xfrm flipH="1">
              <a:off x="313846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7" name="Google Shape;1237;p89"/>
            <p:cNvSpPr/>
            <p:nvPr/>
          </p:nvSpPr>
          <p:spPr>
            <a:xfrm>
              <a:off x="270274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8" name="Google Shape;1238;p89"/>
            <p:cNvSpPr/>
            <p:nvPr/>
          </p:nvSpPr>
          <p:spPr>
            <a:xfrm>
              <a:off x="237659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9" name="Google Shape;1239;p89"/>
            <p:cNvSpPr/>
            <p:nvPr/>
          </p:nvSpPr>
          <p:spPr>
            <a:xfrm flipH="1">
              <a:off x="280983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0" name="Google Shape;1240;p89"/>
            <p:cNvSpPr/>
            <p:nvPr/>
          </p:nvSpPr>
          <p:spPr>
            <a:xfrm flipH="1">
              <a:off x="248369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1" name="Google Shape;1241;p89"/>
            <p:cNvSpPr/>
            <p:nvPr/>
          </p:nvSpPr>
          <p:spPr>
            <a:xfrm>
              <a:off x="20479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2" name="Google Shape;1242;p89"/>
            <p:cNvSpPr/>
            <p:nvPr/>
          </p:nvSpPr>
          <p:spPr>
            <a:xfrm>
              <a:off x="172183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3" name="Google Shape;1243;p89"/>
            <p:cNvSpPr/>
            <p:nvPr/>
          </p:nvSpPr>
          <p:spPr>
            <a:xfrm flipH="1">
              <a:off x="215506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4" name="Google Shape;1244;p89"/>
            <p:cNvSpPr/>
            <p:nvPr/>
          </p:nvSpPr>
          <p:spPr>
            <a:xfrm flipH="1">
              <a:off x="1828926"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5" name="Google Shape;1245;p89"/>
            <p:cNvSpPr/>
            <p:nvPr/>
          </p:nvSpPr>
          <p:spPr>
            <a:xfrm>
              <a:off x="13932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6" name="Google Shape;1246;p89"/>
            <p:cNvSpPr/>
            <p:nvPr/>
          </p:nvSpPr>
          <p:spPr>
            <a:xfrm flipH="1">
              <a:off x="1500297"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7" name="Google Shape;1247;p89"/>
            <p:cNvSpPr/>
            <p:nvPr/>
          </p:nvSpPr>
          <p:spPr>
            <a:xfrm>
              <a:off x="10645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8" name="Google Shape;1248;p89"/>
            <p:cNvSpPr/>
            <p:nvPr/>
          </p:nvSpPr>
          <p:spPr>
            <a:xfrm>
              <a:off x="73843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9" name="Google Shape;1249;p89"/>
            <p:cNvSpPr/>
            <p:nvPr/>
          </p:nvSpPr>
          <p:spPr>
            <a:xfrm flipH="1">
              <a:off x="1171668"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0" name="Google Shape;1250;p89"/>
            <p:cNvSpPr/>
            <p:nvPr/>
          </p:nvSpPr>
          <p:spPr>
            <a:xfrm flipH="1">
              <a:off x="84552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1" name="Google Shape;1251;p89"/>
            <p:cNvSpPr/>
            <p:nvPr/>
          </p:nvSpPr>
          <p:spPr>
            <a:xfrm>
              <a:off x="40980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2" name="Google Shape;1252;p89"/>
            <p:cNvSpPr/>
            <p:nvPr/>
          </p:nvSpPr>
          <p:spPr>
            <a:xfrm>
              <a:off x="8366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3" name="Google Shape;1253;p89"/>
            <p:cNvSpPr/>
            <p:nvPr/>
          </p:nvSpPr>
          <p:spPr>
            <a:xfrm flipH="1">
              <a:off x="516899"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4" name="Google Shape;1254;p89"/>
            <p:cNvSpPr/>
            <p:nvPr/>
          </p:nvSpPr>
          <p:spPr>
            <a:xfrm flipH="1">
              <a:off x="19075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255" name="Google Shape;1255;p89"/>
          <p:cNvGrpSpPr/>
          <p:nvPr/>
        </p:nvGrpSpPr>
        <p:grpSpPr>
          <a:xfrm>
            <a:off x="83663" y="348872"/>
            <a:ext cx="12009864" cy="176637"/>
            <a:chOff x="83663" y="225542"/>
            <a:chExt cx="12009864" cy="176637"/>
          </a:xfrm>
        </p:grpSpPr>
        <p:sp>
          <p:nvSpPr>
            <p:cNvPr id="1256" name="Google Shape;1256;p89"/>
            <p:cNvSpPr/>
            <p:nvPr/>
          </p:nvSpPr>
          <p:spPr>
            <a:xfrm>
              <a:off x="521720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7" name="Google Shape;1257;p89"/>
            <p:cNvSpPr/>
            <p:nvPr/>
          </p:nvSpPr>
          <p:spPr>
            <a:xfrm>
              <a:off x="554334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8" name="Google Shape;1258;p89"/>
            <p:cNvSpPr/>
            <p:nvPr/>
          </p:nvSpPr>
          <p:spPr>
            <a:xfrm>
              <a:off x="499567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9" name="Google Shape;1259;p89"/>
            <p:cNvSpPr/>
            <p:nvPr/>
          </p:nvSpPr>
          <p:spPr>
            <a:xfrm>
              <a:off x="532430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0" name="Google Shape;1260;p89"/>
            <p:cNvSpPr/>
            <p:nvPr/>
          </p:nvSpPr>
          <p:spPr>
            <a:xfrm>
              <a:off x="587197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1" name="Google Shape;1261;p89"/>
            <p:cNvSpPr/>
            <p:nvPr/>
          </p:nvSpPr>
          <p:spPr>
            <a:xfrm>
              <a:off x="619811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2" name="Google Shape;1262;p89"/>
            <p:cNvSpPr/>
            <p:nvPr/>
          </p:nvSpPr>
          <p:spPr>
            <a:xfrm>
              <a:off x="5650444"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3" name="Google Shape;1263;p89"/>
            <p:cNvSpPr/>
            <p:nvPr/>
          </p:nvSpPr>
          <p:spPr>
            <a:xfrm>
              <a:off x="597907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4" name="Google Shape;1264;p89"/>
            <p:cNvSpPr/>
            <p:nvPr/>
          </p:nvSpPr>
          <p:spPr>
            <a:xfrm>
              <a:off x="652674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5" name="Google Shape;1265;p89"/>
            <p:cNvSpPr/>
            <p:nvPr/>
          </p:nvSpPr>
          <p:spPr>
            <a:xfrm>
              <a:off x="685288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6" name="Google Shape;1266;p89"/>
            <p:cNvSpPr/>
            <p:nvPr/>
          </p:nvSpPr>
          <p:spPr>
            <a:xfrm>
              <a:off x="630521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7" name="Google Shape;1267;p89"/>
            <p:cNvSpPr/>
            <p:nvPr/>
          </p:nvSpPr>
          <p:spPr>
            <a:xfrm>
              <a:off x="6633841"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8" name="Google Shape;1268;p89"/>
            <p:cNvSpPr/>
            <p:nvPr/>
          </p:nvSpPr>
          <p:spPr>
            <a:xfrm>
              <a:off x="718151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9" name="Google Shape;1269;p89"/>
            <p:cNvSpPr/>
            <p:nvPr/>
          </p:nvSpPr>
          <p:spPr>
            <a:xfrm>
              <a:off x="750765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0" name="Google Shape;1270;p89"/>
            <p:cNvSpPr/>
            <p:nvPr/>
          </p:nvSpPr>
          <p:spPr>
            <a:xfrm>
              <a:off x="6959982"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1" name="Google Shape;1271;p89"/>
            <p:cNvSpPr/>
            <p:nvPr/>
          </p:nvSpPr>
          <p:spPr>
            <a:xfrm>
              <a:off x="7288610"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2" name="Google Shape;1272;p89"/>
            <p:cNvSpPr/>
            <p:nvPr/>
          </p:nvSpPr>
          <p:spPr>
            <a:xfrm>
              <a:off x="783628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3" name="Google Shape;1273;p89"/>
            <p:cNvSpPr/>
            <p:nvPr/>
          </p:nvSpPr>
          <p:spPr>
            <a:xfrm>
              <a:off x="816242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4" name="Google Shape;1274;p89"/>
            <p:cNvSpPr/>
            <p:nvPr/>
          </p:nvSpPr>
          <p:spPr>
            <a:xfrm>
              <a:off x="7614751"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5" name="Google Shape;1275;p89"/>
            <p:cNvSpPr/>
            <p:nvPr/>
          </p:nvSpPr>
          <p:spPr>
            <a:xfrm>
              <a:off x="7943378"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6" name="Google Shape;1276;p89"/>
            <p:cNvSpPr/>
            <p:nvPr/>
          </p:nvSpPr>
          <p:spPr>
            <a:xfrm>
              <a:off x="849105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7" name="Google Shape;1277;p89"/>
            <p:cNvSpPr/>
            <p:nvPr/>
          </p:nvSpPr>
          <p:spPr>
            <a:xfrm>
              <a:off x="8269520"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8" name="Google Shape;1278;p89"/>
            <p:cNvSpPr/>
            <p:nvPr/>
          </p:nvSpPr>
          <p:spPr>
            <a:xfrm>
              <a:off x="881968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9" name="Google Shape;1279;p89"/>
            <p:cNvSpPr/>
            <p:nvPr/>
          </p:nvSpPr>
          <p:spPr>
            <a:xfrm>
              <a:off x="9145823"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0" name="Google Shape;1280;p89"/>
            <p:cNvSpPr/>
            <p:nvPr/>
          </p:nvSpPr>
          <p:spPr>
            <a:xfrm>
              <a:off x="859814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1" name="Google Shape;1281;p89"/>
            <p:cNvSpPr/>
            <p:nvPr/>
          </p:nvSpPr>
          <p:spPr>
            <a:xfrm>
              <a:off x="892677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2" name="Google Shape;1282;p89"/>
            <p:cNvSpPr/>
            <p:nvPr/>
          </p:nvSpPr>
          <p:spPr>
            <a:xfrm>
              <a:off x="9474451"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3" name="Google Shape;1283;p89"/>
            <p:cNvSpPr/>
            <p:nvPr/>
          </p:nvSpPr>
          <p:spPr>
            <a:xfrm>
              <a:off x="980059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4" name="Google Shape;1284;p89"/>
            <p:cNvSpPr/>
            <p:nvPr/>
          </p:nvSpPr>
          <p:spPr>
            <a:xfrm>
              <a:off x="925291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5" name="Google Shape;1285;p89"/>
            <p:cNvSpPr/>
            <p:nvPr/>
          </p:nvSpPr>
          <p:spPr>
            <a:xfrm>
              <a:off x="958154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6" name="Google Shape;1286;p89"/>
            <p:cNvSpPr/>
            <p:nvPr/>
          </p:nvSpPr>
          <p:spPr>
            <a:xfrm>
              <a:off x="1012922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7" name="Google Shape;1287;p89"/>
            <p:cNvSpPr/>
            <p:nvPr/>
          </p:nvSpPr>
          <p:spPr>
            <a:xfrm>
              <a:off x="1045536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8" name="Google Shape;1288;p89"/>
            <p:cNvSpPr/>
            <p:nvPr/>
          </p:nvSpPr>
          <p:spPr>
            <a:xfrm>
              <a:off x="9907686"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9" name="Google Shape;1289;p89"/>
            <p:cNvSpPr/>
            <p:nvPr/>
          </p:nvSpPr>
          <p:spPr>
            <a:xfrm>
              <a:off x="10236314"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0" name="Google Shape;1290;p89"/>
            <p:cNvSpPr/>
            <p:nvPr/>
          </p:nvSpPr>
          <p:spPr>
            <a:xfrm>
              <a:off x="1078398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1" name="Google Shape;1291;p89"/>
            <p:cNvSpPr/>
            <p:nvPr/>
          </p:nvSpPr>
          <p:spPr>
            <a:xfrm>
              <a:off x="1111013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2" name="Google Shape;1292;p89"/>
            <p:cNvSpPr/>
            <p:nvPr/>
          </p:nvSpPr>
          <p:spPr>
            <a:xfrm>
              <a:off x="1056245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3" name="Google Shape;1293;p89"/>
            <p:cNvSpPr/>
            <p:nvPr/>
          </p:nvSpPr>
          <p:spPr>
            <a:xfrm>
              <a:off x="10891083"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4" name="Google Shape;1294;p89"/>
            <p:cNvSpPr/>
            <p:nvPr/>
          </p:nvSpPr>
          <p:spPr>
            <a:xfrm>
              <a:off x="1143875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5" name="Google Shape;1295;p89"/>
            <p:cNvSpPr/>
            <p:nvPr/>
          </p:nvSpPr>
          <p:spPr>
            <a:xfrm>
              <a:off x="1176489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6" name="Google Shape;1296;p89"/>
            <p:cNvSpPr/>
            <p:nvPr/>
          </p:nvSpPr>
          <p:spPr>
            <a:xfrm>
              <a:off x="1121722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7" name="Google Shape;1297;p89"/>
            <p:cNvSpPr/>
            <p:nvPr/>
          </p:nvSpPr>
          <p:spPr>
            <a:xfrm>
              <a:off x="1154585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8" name="Google Shape;1298;p89"/>
            <p:cNvSpPr/>
            <p:nvPr/>
          </p:nvSpPr>
          <p:spPr>
            <a:xfrm>
              <a:off x="1209352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9" name="Google Shape;1299;p89"/>
            <p:cNvSpPr/>
            <p:nvPr/>
          </p:nvSpPr>
          <p:spPr>
            <a:xfrm>
              <a:off x="1187199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0" name="Google Shape;1300;p89"/>
            <p:cNvSpPr/>
            <p:nvPr/>
          </p:nvSpPr>
          <p:spPr>
            <a:xfrm>
              <a:off x="302710"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1" name="Google Shape;1301;p89"/>
            <p:cNvSpPr/>
            <p:nvPr/>
          </p:nvSpPr>
          <p:spPr>
            <a:xfrm>
              <a:off x="83663"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2" name="Google Shape;1302;p89"/>
            <p:cNvSpPr/>
            <p:nvPr/>
          </p:nvSpPr>
          <p:spPr>
            <a:xfrm>
              <a:off x="63133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3" name="Google Shape;1303;p89"/>
            <p:cNvSpPr/>
            <p:nvPr/>
          </p:nvSpPr>
          <p:spPr>
            <a:xfrm>
              <a:off x="957479"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4" name="Google Shape;1304;p89"/>
            <p:cNvSpPr/>
            <p:nvPr/>
          </p:nvSpPr>
          <p:spPr>
            <a:xfrm>
              <a:off x="409806"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5" name="Google Shape;1305;p89"/>
            <p:cNvSpPr/>
            <p:nvPr/>
          </p:nvSpPr>
          <p:spPr>
            <a:xfrm>
              <a:off x="738432"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6" name="Google Shape;1306;p89"/>
            <p:cNvSpPr/>
            <p:nvPr/>
          </p:nvSpPr>
          <p:spPr>
            <a:xfrm>
              <a:off x="128610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7" name="Google Shape;1307;p89"/>
            <p:cNvSpPr/>
            <p:nvPr/>
          </p:nvSpPr>
          <p:spPr>
            <a:xfrm>
              <a:off x="1064574"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8" name="Google Shape;1308;p89"/>
            <p:cNvSpPr/>
            <p:nvPr/>
          </p:nvSpPr>
          <p:spPr>
            <a:xfrm>
              <a:off x="161473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9" name="Google Shape;1309;p89"/>
            <p:cNvSpPr/>
            <p:nvPr/>
          </p:nvSpPr>
          <p:spPr>
            <a:xfrm>
              <a:off x="194087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0" name="Google Shape;1310;p89"/>
            <p:cNvSpPr/>
            <p:nvPr/>
          </p:nvSpPr>
          <p:spPr>
            <a:xfrm>
              <a:off x="1393203"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1" name="Google Shape;1311;p89"/>
            <p:cNvSpPr/>
            <p:nvPr/>
          </p:nvSpPr>
          <p:spPr>
            <a:xfrm>
              <a:off x="172182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2" name="Google Shape;1312;p89"/>
            <p:cNvSpPr/>
            <p:nvPr/>
          </p:nvSpPr>
          <p:spPr>
            <a:xfrm>
              <a:off x="226950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3" name="Google Shape;1313;p89"/>
            <p:cNvSpPr/>
            <p:nvPr/>
          </p:nvSpPr>
          <p:spPr>
            <a:xfrm>
              <a:off x="2595646"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4" name="Google Shape;1314;p89"/>
            <p:cNvSpPr/>
            <p:nvPr/>
          </p:nvSpPr>
          <p:spPr>
            <a:xfrm>
              <a:off x="2047971"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5" name="Google Shape;1315;p89"/>
            <p:cNvSpPr/>
            <p:nvPr/>
          </p:nvSpPr>
          <p:spPr>
            <a:xfrm>
              <a:off x="237659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6" name="Google Shape;1316;p89"/>
            <p:cNvSpPr/>
            <p:nvPr/>
          </p:nvSpPr>
          <p:spPr>
            <a:xfrm>
              <a:off x="2924274"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7" name="Google Shape;1317;p89"/>
            <p:cNvSpPr/>
            <p:nvPr/>
          </p:nvSpPr>
          <p:spPr>
            <a:xfrm>
              <a:off x="325041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8" name="Google Shape;1318;p89"/>
            <p:cNvSpPr/>
            <p:nvPr/>
          </p:nvSpPr>
          <p:spPr>
            <a:xfrm>
              <a:off x="2702740"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9" name="Google Shape;1319;p89"/>
            <p:cNvSpPr/>
            <p:nvPr/>
          </p:nvSpPr>
          <p:spPr>
            <a:xfrm>
              <a:off x="3031368"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0" name="Google Shape;1320;p89"/>
            <p:cNvSpPr/>
            <p:nvPr/>
          </p:nvSpPr>
          <p:spPr>
            <a:xfrm>
              <a:off x="3579042"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1" name="Google Shape;1321;p89"/>
            <p:cNvSpPr/>
            <p:nvPr/>
          </p:nvSpPr>
          <p:spPr>
            <a:xfrm>
              <a:off x="390518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2" name="Google Shape;1322;p89"/>
            <p:cNvSpPr/>
            <p:nvPr/>
          </p:nvSpPr>
          <p:spPr>
            <a:xfrm>
              <a:off x="335750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3" name="Google Shape;1323;p89"/>
            <p:cNvSpPr/>
            <p:nvPr/>
          </p:nvSpPr>
          <p:spPr>
            <a:xfrm>
              <a:off x="3686137"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4" name="Google Shape;1324;p89"/>
            <p:cNvSpPr/>
            <p:nvPr/>
          </p:nvSpPr>
          <p:spPr>
            <a:xfrm>
              <a:off x="423381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5" name="Google Shape;1325;p89"/>
            <p:cNvSpPr/>
            <p:nvPr/>
          </p:nvSpPr>
          <p:spPr>
            <a:xfrm>
              <a:off x="455995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6" name="Google Shape;1326;p89"/>
            <p:cNvSpPr/>
            <p:nvPr/>
          </p:nvSpPr>
          <p:spPr>
            <a:xfrm>
              <a:off x="401227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7" name="Google Shape;1327;p89"/>
            <p:cNvSpPr/>
            <p:nvPr/>
          </p:nvSpPr>
          <p:spPr>
            <a:xfrm>
              <a:off x="4340906"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8" name="Google Shape;1328;p89"/>
            <p:cNvSpPr/>
            <p:nvPr/>
          </p:nvSpPr>
          <p:spPr>
            <a:xfrm>
              <a:off x="488858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9" name="Google Shape;1329;p89"/>
            <p:cNvSpPr/>
            <p:nvPr/>
          </p:nvSpPr>
          <p:spPr>
            <a:xfrm>
              <a:off x="4667048"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330" name="Google Shape;1330;p89"/>
          <p:cNvGrpSpPr/>
          <p:nvPr/>
        </p:nvGrpSpPr>
        <p:grpSpPr>
          <a:xfrm>
            <a:off x="83664" y="633907"/>
            <a:ext cx="12009863" cy="176637"/>
            <a:chOff x="83664" y="515851"/>
            <a:chExt cx="12009863" cy="176637"/>
          </a:xfrm>
        </p:grpSpPr>
        <p:sp>
          <p:nvSpPr>
            <p:cNvPr id="1331" name="Google Shape;1331;p89"/>
            <p:cNvSpPr/>
            <p:nvPr/>
          </p:nvSpPr>
          <p:spPr>
            <a:xfrm>
              <a:off x="1187199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2" name="Google Shape;1332;p89"/>
            <p:cNvSpPr/>
            <p:nvPr/>
          </p:nvSpPr>
          <p:spPr>
            <a:xfrm>
              <a:off x="1154585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3" name="Google Shape;1333;p89"/>
            <p:cNvSpPr/>
            <p:nvPr/>
          </p:nvSpPr>
          <p:spPr>
            <a:xfrm flipH="1">
              <a:off x="1197908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4" name="Google Shape;1334;p89"/>
            <p:cNvSpPr/>
            <p:nvPr/>
          </p:nvSpPr>
          <p:spPr>
            <a:xfrm flipH="1">
              <a:off x="1165294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5" name="Google Shape;1335;p89"/>
            <p:cNvSpPr/>
            <p:nvPr/>
          </p:nvSpPr>
          <p:spPr>
            <a:xfrm>
              <a:off x="1121722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6" name="Google Shape;1336;p89"/>
            <p:cNvSpPr/>
            <p:nvPr/>
          </p:nvSpPr>
          <p:spPr>
            <a:xfrm>
              <a:off x="1089108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7" name="Google Shape;1337;p89"/>
            <p:cNvSpPr/>
            <p:nvPr/>
          </p:nvSpPr>
          <p:spPr>
            <a:xfrm flipH="1">
              <a:off x="1132431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8" name="Google Shape;1338;p89"/>
            <p:cNvSpPr/>
            <p:nvPr/>
          </p:nvSpPr>
          <p:spPr>
            <a:xfrm flipH="1">
              <a:off x="1099817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9" name="Google Shape;1339;p89"/>
            <p:cNvSpPr/>
            <p:nvPr/>
          </p:nvSpPr>
          <p:spPr>
            <a:xfrm>
              <a:off x="1056245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0" name="Google Shape;1340;p89"/>
            <p:cNvSpPr/>
            <p:nvPr/>
          </p:nvSpPr>
          <p:spPr>
            <a:xfrm>
              <a:off x="1023631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1" name="Google Shape;1341;p89"/>
            <p:cNvSpPr/>
            <p:nvPr/>
          </p:nvSpPr>
          <p:spPr>
            <a:xfrm flipH="1">
              <a:off x="10669550"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2" name="Google Shape;1342;p89"/>
            <p:cNvSpPr/>
            <p:nvPr/>
          </p:nvSpPr>
          <p:spPr>
            <a:xfrm flipH="1">
              <a:off x="10343410"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3" name="Google Shape;1343;p89"/>
            <p:cNvSpPr/>
            <p:nvPr/>
          </p:nvSpPr>
          <p:spPr>
            <a:xfrm>
              <a:off x="990768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4" name="Google Shape;1344;p89"/>
            <p:cNvSpPr/>
            <p:nvPr/>
          </p:nvSpPr>
          <p:spPr>
            <a:xfrm>
              <a:off x="958154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5" name="Google Shape;1345;p89"/>
            <p:cNvSpPr/>
            <p:nvPr/>
          </p:nvSpPr>
          <p:spPr>
            <a:xfrm flipH="1">
              <a:off x="1001478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6" name="Google Shape;1346;p89"/>
            <p:cNvSpPr/>
            <p:nvPr/>
          </p:nvSpPr>
          <p:spPr>
            <a:xfrm flipH="1">
              <a:off x="9688641"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7" name="Google Shape;1347;p89"/>
            <p:cNvSpPr/>
            <p:nvPr/>
          </p:nvSpPr>
          <p:spPr>
            <a:xfrm>
              <a:off x="925291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8" name="Google Shape;1348;p89"/>
            <p:cNvSpPr/>
            <p:nvPr/>
          </p:nvSpPr>
          <p:spPr>
            <a:xfrm>
              <a:off x="892677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9" name="Google Shape;1349;p89"/>
            <p:cNvSpPr/>
            <p:nvPr/>
          </p:nvSpPr>
          <p:spPr>
            <a:xfrm flipH="1">
              <a:off x="936001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0" name="Google Shape;1350;p89"/>
            <p:cNvSpPr/>
            <p:nvPr/>
          </p:nvSpPr>
          <p:spPr>
            <a:xfrm flipH="1">
              <a:off x="9033872"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1" name="Google Shape;1351;p89"/>
            <p:cNvSpPr/>
            <p:nvPr/>
          </p:nvSpPr>
          <p:spPr>
            <a:xfrm>
              <a:off x="85981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2" name="Google Shape;1352;p89"/>
            <p:cNvSpPr/>
            <p:nvPr/>
          </p:nvSpPr>
          <p:spPr>
            <a:xfrm flipH="1">
              <a:off x="8705243"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3" name="Google Shape;1353;p89"/>
            <p:cNvSpPr/>
            <p:nvPr/>
          </p:nvSpPr>
          <p:spPr>
            <a:xfrm>
              <a:off x="826952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4" name="Google Shape;1354;p89"/>
            <p:cNvSpPr/>
            <p:nvPr/>
          </p:nvSpPr>
          <p:spPr>
            <a:xfrm>
              <a:off x="794337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5" name="Google Shape;1355;p89"/>
            <p:cNvSpPr/>
            <p:nvPr/>
          </p:nvSpPr>
          <p:spPr>
            <a:xfrm flipH="1">
              <a:off x="8376614"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6" name="Google Shape;1356;p89"/>
            <p:cNvSpPr/>
            <p:nvPr/>
          </p:nvSpPr>
          <p:spPr>
            <a:xfrm flipH="1">
              <a:off x="8050474"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7" name="Google Shape;1357;p89"/>
            <p:cNvSpPr/>
            <p:nvPr/>
          </p:nvSpPr>
          <p:spPr>
            <a:xfrm>
              <a:off x="7614751"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8" name="Google Shape;1358;p89"/>
            <p:cNvSpPr/>
            <p:nvPr/>
          </p:nvSpPr>
          <p:spPr>
            <a:xfrm>
              <a:off x="72886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9" name="Google Shape;1359;p89"/>
            <p:cNvSpPr/>
            <p:nvPr/>
          </p:nvSpPr>
          <p:spPr>
            <a:xfrm flipH="1">
              <a:off x="7721846"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0" name="Google Shape;1360;p89"/>
            <p:cNvSpPr/>
            <p:nvPr/>
          </p:nvSpPr>
          <p:spPr>
            <a:xfrm flipH="1">
              <a:off x="7395705"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1" name="Google Shape;1361;p89"/>
            <p:cNvSpPr/>
            <p:nvPr/>
          </p:nvSpPr>
          <p:spPr>
            <a:xfrm>
              <a:off x="695998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2" name="Google Shape;1362;p89"/>
            <p:cNvSpPr/>
            <p:nvPr/>
          </p:nvSpPr>
          <p:spPr>
            <a:xfrm>
              <a:off x="663384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3" name="Google Shape;1363;p89"/>
            <p:cNvSpPr/>
            <p:nvPr/>
          </p:nvSpPr>
          <p:spPr>
            <a:xfrm flipH="1">
              <a:off x="7067077"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4" name="Google Shape;1364;p89"/>
            <p:cNvSpPr/>
            <p:nvPr/>
          </p:nvSpPr>
          <p:spPr>
            <a:xfrm flipH="1">
              <a:off x="6740936"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5" name="Google Shape;1365;p89"/>
            <p:cNvSpPr/>
            <p:nvPr/>
          </p:nvSpPr>
          <p:spPr>
            <a:xfrm>
              <a:off x="630521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6" name="Google Shape;1366;p89"/>
            <p:cNvSpPr/>
            <p:nvPr/>
          </p:nvSpPr>
          <p:spPr>
            <a:xfrm>
              <a:off x="59790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7" name="Google Shape;1367;p89"/>
            <p:cNvSpPr/>
            <p:nvPr/>
          </p:nvSpPr>
          <p:spPr>
            <a:xfrm flipH="1">
              <a:off x="641230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8" name="Google Shape;1368;p89"/>
            <p:cNvSpPr/>
            <p:nvPr/>
          </p:nvSpPr>
          <p:spPr>
            <a:xfrm flipH="1">
              <a:off x="6086167"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9" name="Google Shape;1369;p89"/>
            <p:cNvSpPr/>
            <p:nvPr/>
          </p:nvSpPr>
          <p:spPr>
            <a:xfrm>
              <a:off x="565044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0" name="Google Shape;1370;p89"/>
            <p:cNvSpPr/>
            <p:nvPr/>
          </p:nvSpPr>
          <p:spPr>
            <a:xfrm>
              <a:off x="53243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1" name="Google Shape;1371;p89"/>
            <p:cNvSpPr/>
            <p:nvPr/>
          </p:nvSpPr>
          <p:spPr>
            <a:xfrm flipH="1">
              <a:off x="575753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2" name="Google Shape;1372;p89"/>
            <p:cNvSpPr/>
            <p:nvPr/>
          </p:nvSpPr>
          <p:spPr>
            <a:xfrm flipH="1">
              <a:off x="5431399"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3" name="Google Shape;1373;p89"/>
            <p:cNvSpPr/>
            <p:nvPr/>
          </p:nvSpPr>
          <p:spPr>
            <a:xfrm>
              <a:off x="49956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4" name="Google Shape;1374;p89"/>
            <p:cNvSpPr/>
            <p:nvPr/>
          </p:nvSpPr>
          <p:spPr>
            <a:xfrm flipH="1">
              <a:off x="510276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5" name="Google Shape;1375;p89"/>
            <p:cNvSpPr/>
            <p:nvPr/>
          </p:nvSpPr>
          <p:spPr>
            <a:xfrm>
              <a:off x="46670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6" name="Google Shape;1376;p89"/>
            <p:cNvSpPr/>
            <p:nvPr/>
          </p:nvSpPr>
          <p:spPr>
            <a:xfrm>
              <a:off x="434090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7" name="Google Shape;1377;p89"/>
            <p:cNvSpPr/>
            <p:nvPr/>
          </p:nvSpPr>
          <p:spPr>
            <a:xfrm flipH="1">
              <a:off x="4774142"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8" name="Google Shape;1378;p89"/>
            <p:cNvSpPr/>
            <p:nvPr/>
          </p:nvSpPr>
          <p:spPr>
            <a:xfrm flipH="1">
              <a:off x="444800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9" name="Google Shape;1379;p89"/>
            <p:cNvSpPr/>
            <p:nvPr/>
          </p:nvSpPr>
          <p:spPr>
            <a:xfrm>
              <a:off x="401227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0" name="Google Shape;1380;p89"/>
            <p:cNvSpPr/>
            <p:nvPr/>
          </p:nvSpPr>
          <p:spPr>
            <a:xfrm>
              <a:off x="368613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1" name="Google Shape;1381;p89"/>
            <p:cNvSpPr/>
            <p:nvPr/>
          </p:nvSpPr>
          <p:spPr>
            <a:xfrm flipH="1">
              <a:off x="4119373"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2" name="Google Shape;1382;p89"/>
            <p:cNvSpPr/>
            <p:nvPr/>
          </p:nvSpPr>
          <p:spPr>
            <a:xfrm flipH="1">
              <a:off x="379323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3" name="Google Shape;1383;p89"/>
            <p:cNvSpPr/>
            <p:nvPr/>
          </p:nvSpPr>
          <p:spPr>
            <a:xfrm>
              <a:off x="33575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4" name="Google Shape;1384;p89"/>
            <p:cNvSpPr/>
            <p:nvPr/>
          </p:nvSpPr>
          <p:spPr>
            <a:xfrm>
              <a:off x="303136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5" name="Google Shape;1385;p89"/>
            <p:cNvSpPr/>
            <p:nvPr/>
          </p:nvSpPr>
          <p:spPr>
            <a:xfrm flipH="1">
              <a:off x="3464604"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6" name="Google Shape;1386;p89"/>
            <p:cNvSpPr/>
            <p:nvPr/>
          </p:nvSpPr>
          <p:spPr>
            <a:xfrm flipH="1">
              <a:off x="313846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7" name="Google Shape;1387;p89"/>
            <p:cNvSpPr/>
            <p:nvPr/>
          </p:nvSpPr>
          <p:spPr>
            <a:xfrm>
              <a:off x="270274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8" name="Google Shape;1388;p89"/>
            <p:cNvSpPr/>
            <p:nvPr/>
          </p:nvSpPr>
          <p:spPr>
            <a:xfrm>
              <a:off x="237659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9" name="Google Shape;1389;p89"/>
            <p:cNvSpPr/>
            <p:nvPr/>
          </p:nvSpPr>
          <p:spPr>
            <a:xfrm flipH="1">
              <a:off x="280983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0" name="Google Shape;1390;p89"/>
            <p:cNvSpPr/>
            <p:nvPr/>
          </p:nvSpPr>
          <p:spPr>
            <a:xfrm flipH="1">
              <a:off x="248369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1" name="Google Shape;1391;p89"/>
            <p:cNvSpPr/>
            <p:nvPr/>
          </p:nvSpPr>
          <p:spPr>
            <a:xfrm>
              <a:off x="20479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2" name="Google Shape;1392;p89"/>
            <p:cNvSpPr/>
            <p:nvPr/>
          </p:nvSpPr>
          <p:spPr>
            <a:xfrm>
              <a:off x="172183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3" name="Google Shape;1393;p89"/>
            <p:cNvSpPr/>
            <p:nvPr/>
          </p:nvSpPr>
          <p:spPr>
            <a:xfrm flipH="1">
              <a:off x="215506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4" name="Google Shape;1394;p89"/>
            <p:cNvSpPr/>
            <p:nvPr/>
          </p:nvSpPr>
          <p:spPr>
            <a:xfrm flipH="1">
              <a:off x="1828926"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5" name="Google Shape;1395;p89"/>
            <p:cNvSpPr/>
            <p:nvPr/>
          </p:nvSpPr>
          <p:spPr>
            <a:xfrm>
              <a:off x="13932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6" name="Google Shape;1396;p89"/>
            <p:cNvSpPr/>
            <p:nvPr/>
          </p:nvSpPr>
          <p:spPr>
            <a:xfrm flipH="1">
              <a:off x="1500297"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7" name="Google Shape;1397;p89"/>
            <p:cNvSpPr/>
            <p:nvPr/>
          </p:nvSpPr>
          <p:spPr>
            <a:xfrm>
              <a:off x="10645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8" name="Google Shape;1398;p89"/>
            <p:cNvSpPr/>
            <p:nvPr/>
          </p:nvSpPr>
          <p:spPr>
            <a:xfrm>
              <a:off x="73843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9" name="Google Shape;1399;p89"/>
            <p:cNvSpPr/>
            <p:nvPr/>
          </p:nvSpPr>
          <p:spPr>
            <a:xfrm flipH="1">
              <a:off x="1171668"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0" name="Google Shape;1400;p89"/>
            <p:cNvSpPr/>
            <p:nvPr/>
          </p:nvSpPr>
          <p:spPr>
            <a:xfrm flipH="1">
              <a:off x="84552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1" name="Google Shape;1401;p89"/>
            <p:cNvSpPr/>
            <p:nvPr/>
          </p:nvSpPr>
          <p:spPr>
            <a:xfrm>
              <a:off x="40980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2" name="Google Shape;1402;p89"/>
            <p:cNvSpPr/>
            <p:nvPr/>
          </p:nvSpPr>
          <p:spPr>
            <a:xfrm>
              <a:off x="8366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3" name="Google Shape;1403;p89"/>
            <p:cNvSpPr/>
            <p:nvPr/>
          </p:nvSpPr>
          <p:spPr>
            <a:xfrm flipH="1">
              <a:off x="516899"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4" name="Google Shape;1404;p89"/>
            <p:cNvSpPr/>
            <p:nvPr/>
          </p:nvSpPr>
          <p:spPr>
            <a:xfrm flipH="1">
              <a:off x="19075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405" name="Google Shape;1405;p89"/>
          <p:cNvGrpSpPr/>
          <p:nvPr/>
        </p:nvGrpSpPr>
        <p:grpSpPr>
          <a:xfrm>
            <a:off x="83663" y="6049565"/>
            <a:ext cx="12009863" cy="176637"/>
            <a:chOff x="83663" y="6004311"/>
            <a:chExt cx="12009863" cy="176637"/>
          </a:xfrm>
        </p:grpSpPr>
        <p:sp>
          <p:nvSpPr>
            <p:cNvPr id="1406" name="Google Shape;1406;p89"/>
            <p:cNvSpPr/>
            <p:nvPr/>
          </p:nvSpPr>
          <p:spPr>
            <a:xfrm>
              <a:off x="30519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7" name="Google Shape;1407;p89"/>
            <p:cNvSpPr/>
            <p:nvPr/>
          </p:nvSpPr>
          <p:spPr>
            <a:xfrm>
              <a:off x="63133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8" name="Google Shape;1408;p89"/>
            <p:cNvSpPr/>
            <p:nvPr/>
          </p:nvSpPr>
          <p:spPr>
            <a:xfrm>
              <a:off x="8366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9" name="Google Shape;1409;p89"/>
            <p:cNvSpPr/>
            <p:nvPr/>
          </p:nvSpPr>
          <p:spPr>
            <a:xfrm>
              <a:off x="41229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0" name="Google Shape;1410;p89"/>
            <p:cNvSpPr/>
            <p:nvPr/>
          </p:nvSpPr>
          <p:spPr>
            <a:xfrm>
              <a:off x="95996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1" name="Google Shape;1411;p89"/>
            <p:cNvSpPr/>
            <p:nvPr/>
          </p:nvSpPr>
          <p:spPr>
            <a:xfrm>
              <a:off x="128610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2" name="Google Shape;1412;p89"/>
            <p:cNvSpPr/>
            <p:nvPr/>
          </p:nvSpPr>
          <p:spPr>
            <a:xfrm>
              <a:off x="73843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3" name="Google Shape;1413;p89"/>
            <p:cNvSpPr/>
            <p:nvPr/>
          </p:nvSpPr>
          <p:spPr>
            <a:xfrm>
              <a:off x="106706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4" name="Google Shape;1414;p89"/>
            <p:cNvSpPr/>
            <p:nvPr/>
          </p:nvSpPr>
          <p:spPr>
            <a:xfrm>
              <a:off x="161473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5" name="Google Shape;1415;p89"/>
            <p:cNvSpPr/>
            <p:nvPr/>
          </p:nvSpPr>
          <p:spPr>
            <a:xfrm>
              <a:off x="194087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6" name="Google Shape;1416;p89"/>
            <p:cNvSpPr/>
            <p:nvPr/>
          </p:nvSpPr>
          <p:spPr>
            <a:xfrm>
              <a:off x="139320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7" name="Google Shape;1417;p89"/>
            <p:cNvSpPr/>
            <p:nvPr/>
          </p:nvSpPr>
          <p:spPr>
            <a:xfrm>
              <a:off x="1721829"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8" name="Google Shape;1418;p89"/>
            <p:cNvSpPr/>
            <p:nvPr/>
          </p:nvSpPr>
          <p:spPr>
            <a:xfrm>
              <a:off x="226950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9" name="Google Shape;1419;p89"/>
            <p:cNvSpPr/>
            <p:nvPr/>
          </p:nvSpPr>
          <p:spPr>
            <a:xfrm>
              <a:off x="259564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0" name="Google Shape;1420;p89"/>
            <p:cNvSpPr/>
            <p:nvPr/>
          </p:nvSpPr>
          <p:spPr>
            <a:xfrm>
              <a:off x="204796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1" name="Google Shape;1421;p89"/>
            <p:cNvSpPr/>
            <p:nvPr/>
          </p:nvSpPr>
          <p:spPr>
            <a:xfrm>
              <a:off x="2376598"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2" name="Google Shape;1422;p89"/>
            <p:cNvSpPr/>
            <p:nvPr/>
          </p:nvSpPr>
          <p:spPr>
            <a:xfrm>
              <a:off x="292427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3" name="Google Shape;1423;p89"/>
            <p:cNvSpPr/>
            <p:nvPr/>
          </p:nvSpPr>
          <p:spPr>
            <a:xfrm>
              <a:off x="325041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4" name="Google Shape;1424;p89"/>
            <p:cNvSpPr/>
            <p:nvPr/>
          </p:nvSpPr>
          <p:spPr>
            <a:xfrm>
              <a:off x="270273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5" name="Google Shape;1425;p89"/>
            <p:cNvSpPr/>
            <p:nvPr/>
          </p:nvSpPr>
          <p:spPr>
            <a:xfrm>
              <a:off x="3031366"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6" name="Google Shape;1426;p89"/>
            <p:cNvSpPr/>
            <p:nvPr/>
          </p:nvSpPr>
          <p:spPr>
            <a:xfrm>
              <a:off x="35790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7" name="Google Shape;1427;p89"/>
            <p:cNvSpPr/>
            <p:nvPr/>
          </p:nvSpPr>
          <p:spPr>
            <a:xfrm>
              <a:off x="3357508"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8" name="Google Shape;1428;p89"/>
            <p:cNvSpPr/>
            <p:nvPr/>
          </p:nvSpPr>
          <p:spPr>
            <a:xfrm>
              <a:off x="390767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9" name="Google Shape;1429;p89"/>
            <p:cNvSpPr/>
            <p:nvPr/>
          </p:nvSpPr>
          <p:spPr>
            <a:xfrm>
              <a:off x="423381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0" name="Google Shape;1430;p89"/>
            <p:cNvSpPr/>
            <p:nvPr/>
          </p:nvSpPr>
          <p:spPr>
            <a:xfrm>
              <a:off x="3686136"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1" name="Google Shape;1431;p89"/>
            <p:cNvSpPr/>
            <p:nvPr/>
          </p:nvSpPr>
          <p:spPr>
            <a:xfrm>
              <a:off x="401476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2" name="Google Shape;1432;p89"/>
            <p:cNvSpPr/>
            <p:nvPr/>
          </p:nvSpPr>
          <p:spPr>
            <a:xfrm>
              <a:off x="4562439"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3" name="Google Shape;1433;p89"/>
            <p:cNvSpPr/>
            <p:nvPr/>
          </p:nvSpPr>
          <p:spPr>
            <a:xfrm>
              <a:off x="48885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4" name="Google Shape;1434;p89"/>
            <p:cNvSpPr/>
            <p:nvPr/>
          </p:nvSpPr>
          <p:spPr>
            <a:xfrm>
              <a:off x="4340905"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5" name="Google Shape;1435;p89"/>
            <p:cNvSpPr/>
            <p:nvPr/>
          </p:nvSpPr>
          <p:spPr>
            <a:xfrm>
              <a:off x="466953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6" name="Google Shape;1436;p89"/>
            <p:cNvSpPr/>
            <p:nvPr/>
          </p:nvSpPr>
          <p:spPr>
            <a:xfrm>
              <a:off x="521720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7" name="Google Shape;1437;p89"/>
            <p:cNvSpPr/>
            <p:nvPr/>
          </p:nvSpPr>
          <p:spPr>
            <a:xfrm>
              <a:off x="554334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8" name="Google Shape;1438;p89"/>
            <p:cNvSpPr/>
            <p:nvPr/>
          </p:nvSpPr>
          <p:spPr>
            <a:xfrm>
              <a:off x="4995674"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9" name="Google Shape;1439;p89"/>
            <p:cNvSpPr/>
            <p:nvPr/>
          </p:nvSpPr>
          <p:spPr>
            <a:xfrm>
              <a:off x="5324302"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0" name="Google Shape;1440;p89"/>
            <p:cNvSpPr/>
            <p:nvPr/>
          </p:nvSpPr>
          <p:spPr>
            <a:xfrm>
              <a:off x="587197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1" name="Google Shape;1441;p89"/>
            <p:cNvSpPr/>
            <p:nvPr/>
          </p:nvSpPr>
          <p:spPr>
            <a:xfrm>
              <a:off x="61981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2" name="Google Shape;1442;p89"/>
            <p:cNvSpPr/>
            <p:nvPr/>
          </p:nvSpPr>
          <p:spPr>
            <a:xfrm>
              <a:off x="565044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3" name="Google Shape;1443;p89"/>
            <p:cNvSpPr/>
            <p:nvPr/>
          </p:nvSpPr>
          <p:spPr>
            <a:xfrm>
              <a:off x="5979071"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4" name="Google Shape;1444;p89"/>
            <p:cNvSpPr/>
            <p:nvPr/>
          </p:nvSpPr>
          <p:spPr>
            <a:xfrm>
              <a:off x="652674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5" name="Google Shape;1445;p89"/>
            <p:cNvSpPr/>
            <p:nvPr/>
          </p:nvSpPr>
          <p:spPr>
            <a:xfrm>
              <a:off x="68528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6" name="Google Shape;1446;p89"/>
            <p:cNvSpPr/>
            <p:nvPr/>
          </p:nvSpPr>
          <p:spPr>
            <a:xfrm>
              <a:off x="630521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7" name="Google Shape;1447;p89"/>
            <p:cNvSpPr/>
            <p:nvPr/>
          </p:nvSpPr>
          <p:spPr>
            <a:xfrm>
              <a:off x="663384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8" name="Google Shape;1448;p89"/>
            <p:cNvSpPr/>
            <p:nvPr/>
          </p:nvSpPr>
          <p:spPr>
            <a:xfrm>
              <a:off x="71815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9" name="Google Shape;1449;p89"/>
            <p:cNvSpPr/>
            <p:nvPr/>
          </p:nvSpPr>
          <p:spPr>
            <a:xfrm>
              <a:off x="695998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0" name="Google Shape;1450;p89"/>
            <p:cNvSpPr/>
            <p:nvPr/>
          </p:nvSpPr>
          <p:spPr>
            <a:xfrm>
              <a:off x="75101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1" name="Google Shape;1451;p89"/>
            <p:cNvSpPr/>
            <p:nvPr/>
          </p:nvSpPr>
          <p:spPr>
            <a:xfrm>
              <a:off x="783628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2" name="Google Shape;1452;p89"/>
            <p:cNvSpPr/>
            <p:nvPr/>
          </p:nvSpPr>
          <p:spPr>
            <a:xfrm>
              <a:off x="7288609"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3" name="Google Shape;1453;p89"/>
            <p:cNvSpPr/>
            <p:nvPr/>
          </p:nvSpPr>
          <p:spPr>
            <a:xfrm>
              <a:off x="761723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4" name="Google Shape;1454;p89"/>
            <p:cNvSpPr/>
            <p:nvPr/>
          </p:nvSpPr>
          <p:spPr>
            <a:xfrm>
              <a:off x="816491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5" name="Google Shape;1455;p89"/>
            <p:cNvSpPr/>
            <p:nvPr/>
          </p:nvSpPr>
          <p:spPr>
            <a:xfrm>
              <a:off x="849105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6" name="Google Shape;1456;p89"/>
            <p:cNvSpPr/>
            <p:nvPr/>
          </p:nvSpPr>
          <p:spPr>
            <a:xfrm>
              <a:off x="7943378"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7" name="Google Shape;1457;p89"/>
            <p:cNvSpPr/>
            <p:nvPr/>
          </p:nvSpPr>
          <p:spPr>
            <a:xfrm>
              <a:off x="827200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8" name="Google Shape;1458;p89"/>
            <p:cNvSpPr/>
            <p:nvPr/>
          </p:nvSpPr>
          <p:spPr>
            <a:xfrm>
              <a:off x="88196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9" name="Google Shape;1459;p89"/>
            <p:cNvSpPr/>
            <p:nvPr/>
          </p:nvSpPr>
          <p:spPr>
            <a:xfrm>
              <a:off x="914582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0" name="Google Shape;1460;p89"/>
            <p:cNvSpPr/>
            <p:nvPr/>
          </p:nvSpPr>
          <p:spPr>
            <a:xfrm>
              <a:off x="8598147"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1" name="Google Shape;1461;p89"/>
            <p:cNvSpPr/>
            <p:nvPr/>
          </p:nvSpPr>
          <p:spPr>
            <a:xfrm>
              <a:off x="892677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2" name="Google Shape;1462;p89"/>
            <p:cNvSpPr/>
            <p:nvPr/>
          </p:nvSpPr>
          <p:spPr>
            <a:xfrm>
              <a:off x="947445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3" name="Google Shape;1463;p89"/>
            <p:cNvSpPr/>
            <p:nvPr/>
          </p:nvSpPr>
          <p:spPr>
            <a:xfrm>
              <a:off x="980059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4" name="Google Shape;1464;p89"/>
            <p:cNvSpPr/>
            <p:nvPr/>
          </p:nvSpPr>
          <p:spPr>
            <a:xfrm>
              <a:off x="925291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5" name="Google Shape;1465;p89"/>
            <p:cNvSpPr/>
            <p:nvPr/>
          </p:nvSpPr>
          <p:spPr>
            <a:xfrm>
              <a:off x="958154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6" name="Google Shape;1466;p89"/>
            <p:cNvSpPr/>
            <p:nvPr/>
          </p:nvSpPr>
          <p:spPr>
            <a:xfrm>
              <a:off x="101292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7" name="Google Shape;1467;p89"/>
            <p:cNvSpPr/>
            <p:nvPr/>
          </p:nvSpPr>
          <p:spPr>
            <a:xfrm>
              <a:off x="1045536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8" name="Google Shape;1468;p89"/>
            <p:cNvSpPr/>
            <p:nvPr/>
          </p:nvSpPr>
          <p:spPr>
            <a:xfrm>
              <a:off x="990768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9" name="Google Shape;1469;p89"/>
            <p:cNvSpPr/>
            <p:nvPr/>
          </p:nvSpPr>
          <p:spPr>
            <a:xfrm>
              <a:off x="10236312"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0" name="Google Shape;1470;p89"/>
            <p:cNvSpPr/>
            <p:nvPr/>
          </p:nvSpPr>
          <p:spPr>
            <a:xfrm>
              <a:off x="107839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1" name="Google Shape;1471;p89"/>
            <p:cNvSpPr/>
            <p:nvPr/>
          </p:nvSpPr>
          <p:spPr>
            <a:xfrm>
              <a:off x="10562454"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2" name="Google Shape;1472;p89"/>
            <p:cNvSpPr/>
            <p:nvPr/>
          </p:nvSpPr>
          <p:spPr>
            <a:xfrm>
              <a:off x="111126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3" name="Google Shape;1473;p89"/>
            <p:cNvSpPr/>
            <p:nvPr/>
          </p:nvSpPr>
          <p:spPr>
            <a:xfrm>
              <a:off x="1143875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4" name="Google Shape;1474;p89"/>
            <p:cNvSpPr/>
            <p:nvPr/>
          </p:nvSpPr>
          <p:spPr>
            <a:xfrm>
              <a:off x="10891083"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5" name="Google Shape;1475;p89"/>
            <p:cNvSpPr/>
            <p:nvPr/>
          </p:nvSpPr>
          <p:spPr>
            <a:xfrm>
              <a:off x="1121971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6" name="Google Shape;1476;p89"/>
            <p:cNvSpPr/>
            <p:nvPr/>
          </p:nvSpPr>
          <p:spPr>
            <a:xfrm>
              <a:off x="1176738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7" name="Google Shape;1477;p89"/>
            <p:cNvSpPr/>
            <p:nvPr/>
          </p:nvSpPr>
          <p:spPr>
            <a:xfrm>
              <a:off x="1209352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8" name="Google Shape;1478;p89"/>
            <p:cNvSpPr/>
            <p:nvPr/>
          </p:nvSpPr>
          <p:spPr>
            <a:xfrm>
              <a:off x="11545852"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9" name="Google Shape;1479;p89"/>
            <p:cNvSpPr/>
            <p:nvPr/>
          </p:nvSpPr>
          <p:spPr>
            <a:xfrm>
              <a:off x="1187448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480" name="Google Shape;1480;p89"/>
          <p:cNvGrpSpPr/>
          <p:nvPr/>
        </p:nvGrpSpPr>
        <p:grpSpPr>
          <a:xfrm>
            <a:off x="83663" y="6334599"/>
            <a:ext cx="12009864" cy="176637"/>
            <a:chOff x="83663" y="6302087"/>
            <a:chExt cx="12009864" cy="176637"/>
          </a:xfrm>
        </p:grpSpPr>
        <p:sp>
          <p:nvSpPr>
            <p:cNvPr id="1481" name="Google Shape;1481;p89"/>
            <p:cNvSpPr/>
            <p:nvPr/>
          </p:nvSpPr>
          <p:spPr>
            <a:xfrm>
              <a:off x="695998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2" name="Google Shape;1482;p89"/>
            <p:cNvSpPr/>
            <p:nvPr/>
          </p:nvSpPr>
          <p:spPr>
            <a:xfrm>
              <a:off x="663384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3" name="Google Shape;1483;p89"/>
            <p:cNvSpPr/>
            <p:nvPr/>
          </p:nvSpPr>
          <p:spPr>
            <a:xfrm flipH="1">
              <a:off x="706707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4" name="Google Shape;1484;p89"/>
            <p:cNvSpPr/>
            <p:nvPr/>
          </p:nvSpPr>
          <p:spPr>
            <a:xfrm flipH="1">
              <a:off x="674093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5" name="Google Shape;1485;p89"/>
            <p:cNvSpPr/>
            <p:nvPr/>
          </p:nvSpPr>
          <p:spPr>
            <a:xfrm>
              <a:off x="630521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6" name="Google Shape;1486;p89"/>
            <p:cNvSpPr/>
            <p:nvPr/>
          </p:nvSpPr>
          <p:spPr>
            <a:xfrm>
              <a:off x="597907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7" name="Google Shape;1487;p89"/>
            <p:cNvSpPr/>
            <p:nvPr/>
          </p:nvSpPr>
          <p:spPr>
            <a:xfrm flipH="1">
              <a:off x="641230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8" name="Google Shape;1488;p89"/>
            <p:cNvSpPr/>
            <p:nvPr/>
          </p:nvSpPr>
          <p:spPr>
            <a:xfrm flipH="1">
              <a:off x="608616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9" name="Google Shape;1489;p89"/>
            <p:cNvSpPr/>
            <p:nvPr/>
          </p:nvSpPr>
          <p:spPr>
            <a:xfrm>
              <a:off x="565044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0" name="Google Shape;1490;p89"/>
            <p:cNvSpPr/>
            <p:nvPr/>
          </p:nvSpPr>
          <p:spPr>
            <a:xfrm>
              <a:off x="532430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1" name="Google Shape;1491;p89"/>
            <p:cNvSpPr/>
            <p:nvPr/>
          </p:nvSpPr>
          <p:spPr>
            <a:xfrm flipH="1">
              <a:off x="5757538"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2" name="Google Shape;1492;p89"/>
            <p:cNvSpPr/>
            <p:nvPr/>
          </p:nvSpPr>
          <p:spPr>
            <a:xfrm flipH="1">
              <a:off x="5431398"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3" name="Google Shape;1493;p89"/>
            <p:cNvSpPr/>
            <p:nvPr/>
          </p:nvSpPr>
          <p:spPr>
            <a:xfrm>
              <a:off x="499567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4" name="Google Shape;1494;p89"/>
            <p:cNvSpPr/>
            <p:nvPr/>
          </p:nvSpPr>
          <p:spPr>
            <a:xfrm>
              <a:off x="466953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5" name="Google Shape;1495;p89"/>
            <p:cNvSpPr/>
            <p:nvPr/>
          </p:nvSpPr>
          <p:spPr>
            <a:xfrm flipH="1">
              <a:off x="510276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6" name="Google Shape;1496;p89"/>
            <p:cNvSpPr/>
            <p:nvPr/>
          </p:nvSpPr>
          <p:spPr>
            <a:xfrm flipH="1">
              <a:off x="4776629"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7" name="Google Shape;1497;p89"/>
            <p:cNvSpPr/>
            <p:nvPr/>
          </p:nvSpPr>
          <p:spPr>
            <a:xfrm>
              <a:off x="434090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8" name="Google Shape;1498;p89"/>
            <p:cNvSpPr/>
            <p:nvPr/>
          </p:nvSpPr>
          <p:spPr>
            <a:xfrm>
              <a:off x="401476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9" name="Google Shape;1499;p89"/>
            <p:cNvSpPr/>
            <p:nvPr/>
          </p:nvSpPr>
          <p:spPr>
            <a:xfrm flipH="1">
              <a:off x="444799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0" name="Google Shape;1500;p89"/>
            <p:cNvSpPr/>
            <p:nvPr/>
          </p:nvSpPr>
          <p:spPr>
            <a:xfrm flipH="1">
              <a:off x="4121860"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1" name="Google Shape;1501;p89"/>
            <p:cNvSpPr/>
            <p:nvPr/>
          </p:nvSpPr>
          <p:spPr>
            <a:xfrm>
              <a:off x="368613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2" name="Google Shape;1502;p89"/>
            <p:cNvSpPr/>
            <p:nvPr/>
          </p:nvSpPr>
          <p:spPr>
            <a:xfrm flipH="1">
              <a:off x="3793231"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3" name="Google Shape;1503;p89"/>
            <p:cNvSpPr/>
            <p:nvPr/>
          </p:nvSpPr>
          <p:spPr>
            <a:xfrm>
              <a:off x="335750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4" name="Google Shape;1504;p89"/>
            <p:cNvSpPr/>
            <p:nvPr/>
          </p:nvSpPr>
          <p:spPr>
            <a:xfrm>
              <a:off x="3031367"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5" name="Google Shape;1505;p89"/>
            <p:cNvSpPr/>
            <p:nvPr/>
          </p:nvSpPr>
          <p:spPr>
            <a:xfrm flipH="1">
              <a:off x="3464602"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6" name="Google Shape;1506;p89"/>
            <p:cNvSpPr/>
            <p:nvPr/>
          </p:nvSpPr>
          <p:spPr>
            <a:xfrm flipH="1">
              <a:off x="3138462"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7" name="Google Shape;1507;p89"/>
            <p:cNvSpPr/>
            <p:nvPr/>
          </p:nvSpPr>
          <p:spPr>
            <a:xfrm>
              <a:off x="2702739"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8" name="Google Shape;1508;p89"/>
            <p:cNvSpPr/>
            <p:nvPr/>
          </p:nvSpPr>
          <p:spPr>
            <a:xfrm>
              <a:off x="237659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9" name="Google Shape;1509;p89"/>
            <p:cNvSpPr/>
            <p:nvPr/>
          </p:nvSpPr>
          <p:spPr>
            <a:xfrm flipH="1">
              <a:off x="2809833"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0" name="Google Shape;1510;p89"/>
            <p:cNvSpPr/>
            <p:nvPr/>
          </p:nvSpPr>
          <p:spPr>
            <a:xfrm flipH="1">
              <a:off x="2483693"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1" name="Google Shape;1511;p89"/>
            <p:cNvSpPr/>
            <p:nvPr/>
          </p:nvSpPr>
          <p:spPr>
            <a:xfrm>
              <a:off x="204797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2" name="Google Shape;1512;p89"/>
            <p:cNvSpPr/>
            <p:nvPr/>
          </p:nvSpPr>
          <p:spPr>
            <a:xfrm>
              <a:off x="172183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3" name="Google Shape;1513;p89"/>
            <p:cNvSpPr/>
            <p:nvPr/>
          </p:nvSpPr>
          <p:spPr>
            <a:xfrm flipH="1">
              <a:off x="2155065"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4" name="Google Shape;1514;p89"/>
            <p:cNvSpPr/>
            <p:nvPr/>
          </p:nvSpPr>
          <p:spPr>
            <a:xfrm flipH="1">
              <a:off x="1828924"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5" name="Google Shape;1515;p89"/>
            <p:cNvSpPr/>
            <p:nvPr/>
          </p:nvSpPr>
          <p:spPr>
            <a:xfrm>
              <a:off x="139320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6" name="Google Shape;1516;p89"/>
            <p:cNvSpPr/>
            <p:nvPr/>
          </p:nvSpPr>
          <p:spPr>
            <a:xfrm>
              <a:off x="106706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7" name="Google Shape;1517;p89"/>
            <p:cNvSpPr/>
            <p:nvPr/>
          </p:nvSpPr>
          <p:spPr>
            <a:xfrm flipH="1">
              <a:off x="150029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8" name="Google Shape;1518;p89"/>
            <p:cNvSpPr/>
            <p:nvPr/>
          </p:nvSpPr>
          <p:spPr>
            <a:xfrm flipH="1">
              <a:off x="1174155"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9" name="Google Shape;1519;p89"/>
            <p:cNvSpPr/>
            <p:nvPr/>
          </p:nvSpPr>
          <p:spPr>
            <a:xfrm>
              <a:off x="73843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0" name="Google Shape;1520;p89"/>
            <p:cNvSpPr/>
            <p:nvPr/>
          </p:nvSpPr>
          <p:spPr>
            <a:xfrm>
              <a:off x="41229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1" name="Google Shape;1521;p89"/>
            <p:cNvSpPr/>
            <p:nvPr/>
          </p:nvSpPr>
          <p:spPr>
            <a:xfrm flipH="1">
              <a:off x="84552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2" name="Google Shape;1522;p89"/>
            <p:cNvSpPr/>
            <p:nvPr/>
          </p:nvSpPr>
          <p:spPr>
            <a:xfrm flipH="1">
              <a:off x="519387"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3" name="Google Shape;1523;p89"/>
            <p:cNvSpPr/>
            <p:nvPr/>
          </p:nvSpPr>
          <p:spPr>
            <a:xfrm>
              <a:off x="8366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4" name="Google Shape;1524;p89"/>
            <p:cNvSpPr/>
            <p:nvPr/>
          </p:nvSpPr>
          <p:spPr>
            <a:xfrm flipH="1">
              <a:off x="19075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5" name="Google Shape;1525;p89"/>
            <p:cNvSpPr/>
            <p:nvPr/>
          </p:nvSpPr>
          <p:spPr>
            <a:xfrm>
              <a:off x="11874480"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6" name="Google Shape;1526;p89"/>
            <p:cNvSpPr/>
            <p:nvPr/>
          </p:nvSpPr>
          <p:spPr>
            <a:xfrm flipH="1">
              <a:off x="11981575"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7" name="Google Shape;1527;p89"/>
            <p:cNvSpPr/>
            <p:nvPr/>
          </p:nvSpPr>
          <p:spPr>
            <a:xfrm>
              <a:off x="1154585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8" name="Google Shape;1528;p89"/>
            <p:cNvSpPr/>
            <p:nvPr/>
          </p:nvSpPr>
          <p:spPr>
            <a:xfrm>
              <a:off x="11219711"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9" name="Google Shape;1529;p89"/>
            <p:cNvSpPr/>
            <p:nvPr/>
          </p:nvSpPr>
          <p:spPr>
            <a:xfrm flipH="1">
              <a:off x="11652945"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0" name="Google Shape;1530;p89"/>
            <p:cNvSpPr/>
            <p:nvPr/>
          </p:nvSpPr>
          <p:spPr>
            <a:xfrm flipH="1">
              <a:off x="11326806"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1" name="Google Shape;1531;p89"/>
            <p:cNvSpPr/>
            <p:nvPr/>
          </p:nvSpPr>
          <p:spPr>
            <a:xfrm>
              <a:off x="1089108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2" name="Google Shape;1532;p89"/>
            <p:cNvSpPr/>
            <p:nvPr/>
          </p:nvSpPr>
          <p:spPr>
            <a:xfrm flipH="1">
              <a:off x="10998177"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3" name="Google Shape;1533;p89"/>
            <p:cNvSpPr/>
            <p:nvPr/>
          </p:nvSpPr>
          <p:spPr>
            <a:xfrm>
              <a:off x="1056245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4" name="Google Shape;1534;p89"/>
            <p:cNvSpPr/>
            <p:nvPr/>
          </p:nvSpPr>
          <p:spPr>
            <a:xfrm>
              <a:off x="1023631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5" name="Google Shape;1535;p89"/>
            <p:cNvSpPr/>
            <p:nvPr/>
          </p:nvSpPr>
          <p:spPr>
            <a:xfrm flipH="1">
              <a:off x="10669548"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6" name="Google Shape;1536;p89"/>
            <p:cNvSpPr/>
            <p:nvPr/>
          </p:nvSpPr>
          <p:spPr>
            <a:xfrm flipH="1">
              <a:off x="10343408"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7" name="Google Shape;1537;p89"/>
            <p:cNvSpPr/>
            <p:nvPr/>
          </p:nvSpPr>
          <p:spPr>
            <a:xfrm>
              <a:off x="990768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8" name="Google Shape;1538;p89"/>
            <p:cNvSpPr/>
            <p:nvPr/>
          </p:nvSpPr>
          <p:spPr>
            <a:xfrm>
              <a:off x="9581544"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9" name="Google Shape;1539;p89"/>
            <p:cNvSpPr/>
            <p:nvPr/>
          </p:nvSpPr>
          <p:spPr>
            <a:xfrm flipH="1">
              <a:off x="10014780"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0" name="Google Shape;1540;p89"/>
            <p:cNvSpPr/>
            <p:nvPr/>
          </p:nvSpPr>
          <p:spPr>
            <a:xfrm flipH="1">
              <a:off x="9688639"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1" name="Google Shape;1541;p89"/>
            <p:cNvSpPr/>
            <p:nvPr/>
          </p:nvSpPr>
          <p:spPr>
            <a:xfrm>
              <a:off x="9252916"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2" name="Google Shape;1542;p89"/>
            <p:cNvSpPr/>
            <p:nvPr/>
          </p:nvSpPr>
          <p:spPr>
            <a:xfrm>
              <a:off x="892677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3" name="Google Shape;1543;p89"/>
            <p:cNvSpPr/>
            <p:nvPr/>
          </p:nvSpPr>
          <p:spPr>
            <a:xfrm flipH="1">
              <a:off x="9360011"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4" name="Google Shape;1544;p89"/>
            <p:cNvSpPr/>
            <p:nvPr/>
          </p:nvSpPr>
          <p:spPr>
            <a:xfrm flipH="1">
              <a:off x="9033870"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5" name="Google Shape;1545;p89"/>
            <p:cNvSpPr/>
            <p:nvPr/>
          </p:nvSpPr>
          <p:spPr>
            <a:xfrm>
              <a:off x="8598148"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6" name="Google Shape;1546;p89"/>
            <p:cNvSpPr/>
            <p:nvPr/>
          </p:nvSpPr>
          <p:spPr>
            <a:xfrm>
              <a:off x="827200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7" name="Google Shape;1547;p89"/>
            <p:cNvSpPr/>
            <p:nvPr/>
          </p:nvSpPr>
          <p:spPr>
            <a:xfrm flipH="1">
              <a:off x="870524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8" name="Google Shape;1548;p89"/>
            <p:cNvSpPr/>
            <p:nvPr/>
          </p:nvSpPr>
          <p:spPr>
            <a:xfrm flipH="1">
              <a:off x="8379101"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9" name="Google Shape;1549;p89"/>
            <p:cNvSpPr/>
            <p:nvPr/>
          </p:nvSpPr>
          <p:spPr>
            <a:xfrm>
              <a:off x="794337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0" name="Google Shape;1550;p89"/>
            <p:cNvSpPr/>
            <p:nvPr/>
          </p:nvSpPr>
          <p:spPr>
            <a:xfrm>
              <a:off x="761723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1" name="Google Shape;1551;p89"/>
            <p:cNvSpPr/>
            <p:nvPr/>
          </p:nvSpPr>
          <p:spPr>
            <a:xfrm flipH="1">
              <a:off x="805047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2" name="Google Shape;1552;p89"/>
            <p:cNvSpPr/>
            <p:nvPr/>
          </p:nvSpPr>
          <p:spPr>
            <a:xfrm flipH="1">
              <a:off x="7724332"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3" name="Google Shape;1553;p89"/>
            <p:cNvSpPr/>
            <p:nvPr/>
          </p:nvSpPr>
          <p:spPr>
            <a:xfrm>
              <a:off x="728860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4" name="Google Shape;1554;p89"/>
            <p:cNvSpPr/>
            <p:nvPr/>
          </p:nvSpPr>
          <p:spPr>
            <a:xfrm flipH="1">
              <a:off x="7395703"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555" name="Google Shape;1555;p89"/>
          <p:cNvGrpSpPr/>
          <p:nvPr/>
        </p:nvGrpSpPr>
        <p:grpSpPr>
          <a:xfrm>
            <a:off x="83663" y="6619626"/>
            <a:ext cx="12009863" cy="176637"/>
            <a:chOff x="83663" y="6592396"/>
            <a:chExt cx="12009863" cy="176637"/>
          </a:xfrm>
        </p:grpSpPr>
        <p:sp>
          <p:nvSpPr>
            <p:cNvPr id="1556" name="Google Shape;1556;p89"/>
            <p:cNvSpPr/>
            <p:nvPr/>
          </p:nvSpPr>
          <p:spPr>
            <a:xfrm>
              <a:off x="30519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7" name="Google Shape;1557;p89"/>
            <p:cNvSpPr/>
            <p:nvPr/>
          </p:nvSpPr>
          <p:spPr>
            <a:xfrm>
              <a:off x="63133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8" name="Google Shape;1558;p89"/>
            <p:cNvSpPr/>
            <p:nvPr/>
          </p:nvSpPr>
          <p:spPr>
            <a:xfrm>
              <a:off x="8366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9" name="Google Shape;1559;p89"/>
            <p:cNvSpPr/>
            <p:nvPr/>
          </p:nvSpPr>
          <p:spPr>
            <a:xfrm>
              <a:off x="41229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0" name="Google Shape;1560;p89"/>
            <p:cNvSpPr/>
            <p:nvPr/>
          </p:nvSpPr>
          <p:spPr>
            <a:xfrm>
              <a:off x="95996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1" name="Google Shape;1561;p89"/>
            <p:cNvSpPr/>
            <p:nvPr/>
          </p:nvSpPr>
          <p:spPr>
            <a:xfrm>
              <a:off x="128610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2" name="Google Shape;1562;p89"/>
            <p:cNvSpPr/>
            <p:nvPr/>
          </p:nvSpPr>
          <p:spPr>
            <a:xfrm>
              <a:off x="73843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3" name="Google Shape;1563;p89"/>
            <p:cNvSpPr/>
            <p:nvPr/>
          </p:nvSpPr>
          <p:spPr>
            <a:xfrm>
              <a:off x="106706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4" name="Google Shape;1564;p89"/>
            <p:cNvSpPr/>
            <p:nvPr/>
          </p:nvSpPr>
          <p:spPr>
            <a:xfrm>
              <a:off x="161473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5" name="Google Shape;1565;p89"/>
            <p:cNvSpPr/>
            <p:nvPr/>
          </p:nvSpPr>
          <p:spPr>
            <a:xfrm>
              <a:off x="194087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6" name="Google Shape;1566;p89"/>
            <p:cNvSpPr/>
            <p:nvPr/>
          </p:nvSpPr>
          <p:spPr>
            <a:xfrm>
              <a:off x="139320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7" name="Google Shape;1567;p89"/>
            <p:cNvSpPr/>
            <p:nvPr/>
          </p:nvSpPr>
          <p:spPr>
            <a:xfrm>
              <a:off x="1721829"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8" name="Google Shape;1568;p89"/>
            <p:cNvSpPr/>
            <p:nvPr/>
          </p:nvSpPr>
          <p:spPr>
            <a:xfrm>
              <a:off x="226950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9" name="Google Shape;1569;p89"/>
            <p:cNvSpPr/>
            <p:nvPr/>
          </p:nvSpPr>
          <p:spPr>
            <a:xfrm>
              <a:off x="259564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0" name="Google Shape;1570;p89"/>
            <p:cNvSpPr/>
            <p:nvPr/>
          </p:nvSpPr>
          <p:spPr>
            <a:xfrm>
              <a:off x="204796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1" name="Google Shape;1571;p89"/>
            <p:cNvSpPr/>
            <p:nvPr/>
          </p:nvSpPr>
          <p:spPr>
            <a:xfrm>
              <a:off x="2376598"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2" name="Google Shape;1572;p89"/>
            <p:cNvSpPr/>
            <p:nvPr/>
          </p:nvSpPr>
          <p:spPr>
            <a:xfrm>
              <a:off x="292427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3" name="Google Shape;1573;p89"/>
            <p:cNvSpPr/>
            <p:nvPr/>
          </p:nvSpPr>
          <p:spPr>
            <a:xfrm>
              <a:off x="325041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4" name="Google Shape;1574;p89"/>
            <p:cNvSpPr/>
            <p:nvPr/>
          </p:nvSpPr>
          <p:spPr>
            <a:xfrm>
              <a:off x="270273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5" name="Google Shape;1575;p89"/>
            <p:cNvSpPr/>
            <p:nvPr/>
          </p:nvSpPr>
          <p:spPr>
            <a:xfrm>
              <a:off x="3031366"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6" name="Google Shape;1576;p89"/>
            <p:cNvSpPr/>
            <p:nvPr/>
          </p:nvSpPr>
          <p:spPr>
            <a:xfrm>
              <a:off x="35790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7" name="Google Shape;1577;p89"/>
            <p:cNvSpPr/>
            <p:nvPr/>
          </p:nvSpPr>
          <p:spPr>
            <a:xfrm>
              <a:off x="3357508"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8" name="Google Shape;1578;p89"/>
            <p:cNvSpPr/>
            <p:nvPr/>
          </p:nvSpPr>
          <p:spPr>
            <a:xfrm>
              <a:off x="390767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9" name="Google Shape;1579;p89"/>
            <p:cNvSpPr/>
            <p:nvPr/>
          </p:nvSpPr>
          <p:spPr>
            <a:xfrm>
              <a:off x="423381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0" name="Google Shape;1580;p89"/>
            <p:cNvSpPr/>
            <p:nvPr/>
          </p:nvSpPr>
          <p:spPr>
            <a:xfrm>
              <a:off x="3686136"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1" name="Google Shape;1581;p89"/>
            <p:cNvSpPr/>
            <p:nvPr/>
          </p:nvSpPr>
          <p:spPr>
            <a:xfrm>
              <a:off x="401476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2" name="Google Shape;1582;p89"/>
            <p:cNvSpPr/>
            <p:nvPr/>
          </p:nvSpPr>
          <p:spPr>
            <a:xfrm>
              <a:off x="4562439"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3" name="Google Shape;1583;p89"/>
            <p:cNvSpPr/>
            <p:nvPr/>
          </p:nvSpPr>
          <p:spPr>
            <a:xfrm>
              <a:off x="48885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4" name="Google Shape;1584;p89"/>
            <p:cNvSpPr/>
            <p:nvPr/>
          </p:nvSpPr>
          <p:spPr>
            <a:xfrm>
              <a:off x="4340905"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5" name="Google Shape;1585;p89"/>
            <p:cNvSpPr/>
            <p:nvPr/>
          </p:nvSpPr>
          <p:spPr>
            <a:xfrm>
              <a:off x="466953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6" name="Google Shape;1586;p89"/>
            <p:cNvSpPr/>
            <p:nvPr/>
          </p:nvSpPr>
          <p:spPr>
            <a:xfrm>
              <a:off x="521720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7" name="Google Shape;1587;p89"/>
            <p:cNvSpPr/>
            <p:nvPr/>
          </p:nvSpPr>
          <p:spPr>
            <a:xfrm>
              <a:off x="554334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8" name="Google Shape;1588;p89"/>
            <p:cNvSpPr/>
            <p:nvPr/>
          </p:nvSpPr>
          <p:spPr>
            <a:xfrm>
              <a:off x="4995674"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9" name="Google Shape;1589;p89"/>
            <p:cNvSpPr/>
            <p:nvPr/>
          </p:nvSpPr>
          <p:spPr>
            <a:xfrm>
              <a:off x="5324302"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0" name="Google Shape;1590;p89"/>
            <p:cNvSpPr/>
            <p:nvPr/>
          </p:nvSpPr>
          <p:spPr>
            <a:xfrm>
              <a:off x="587197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1" name="Google Shape;1591;p89"/>
            <p:cNvSpPr/>
            <p:nvPr/>
          </p:nvSpPr>
          <p:spPr>
            <a:xfrm>
              <a:off x="61981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2" name="Google Shape;1592;p89"/>
            <p:cNvSpPr/>
            <p:nvPr/>
          </p:nvSpPr>
          <p:spPr>
            <a:xfrm>
              <a:off x="565044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3" name="Google Shape;1593;p89"/>
            <p:cNvSpPr/>
            <p:nvPr/>
          </p:nvSpPr>
          <p:spPr>
            <a:xfrm>
              <a:off x="5979071"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4" name="Google Shape;1594;p89"/>
            <p:cNvSpPr/>
            <p:nvPr/>
          </p:nvSpPr>
          <p:spPr>
            <a:xfrm>
              <a:off x="652674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5" name="Google Shape;1595;p89"/>
            <p:cNvSpPr/>
            <p:nvPr/>
          </p:nvSpPr>
          <p:spPr>
            <a:xfrm>
              <a:off x="68528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6" name="Google Shape;1596;p89"/>
            <p:cNvSpPr/>
            <p:nvPr/>
          </p:nvSpPr>
          <p:spPr>
            <a:xfrm>
              <a:off x="630521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7" name="Google Shape;1597;p89"/>
            <p:cNvSpPr/>
            <p:nvPr/>
          </p:nvSpPr>
          <p:spPr>
            <a:xfrm>
              <a:off x="663384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8" name="Google Shape;1598;p89"/>
            <p:cNvSpPr/>
            <p:nvPr/>
          </p:nvSpPr>
          <p:spPr>
            <a:xfrm>
              <a:off x="71815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9" name="Google Shape;1599;p89"/>
            <p:cNvSpPr/>
            <p:nvPr/>
          </p:nvSpPr>
          <p:spPr>
            <a:xfrm>
              <a:off x="695998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0" name="Google Shape;1600;p89"/>
            <p:cNvSpPr/>
            <p:nvPr/>
          </p:nvSpPr>
          <p:spPr>
            <a:xfrm>
              <a:off x="75101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1" name="Google Shape;1601;p89"/>
            <p:cNvSpPr/>
            <p:nvPr/>
          </p:nvSpPr>
          <p:spPr>
            <a:xfrm>
              <a:off x="783628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2" name="Google Shape;1602;p89"/>
            <p:cNvSpPr/>
            <p:nvPr/>
          </p:nvSpPr>
          <p:spPr>
            <a:xfrm>
              <a:off x="7288609"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3" name="Google Shape;1603;p89"/>
            <p:cNvSpPr/>
            <p:nvPr/>
          </p:nvSpPr>
          <p:spPr>
            <a:xfrm>
              <a:off x="761723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4" name="Google Shape;1604;p89"/>
            <p:cNvSpPr/>
            <p:nvPr/>
          </p:nvSpPr>
          <p:spPr>
            <a:xfrm>
              <a:off x="816491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5" name="Google Shape;1605;p89"/>
            <p:cNvSpPr/>
            <p:nvPr/>
          </p:nvSpPr>
          <p:spPr>
            <a:xfrm>
              <a:off x="849105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6" name="Google Shape;1606;p89"/>
            <p:cNvSpPr/>
            <p:nvPr/>
          </p:nvSpPr>
          <p:spPr>
            <a:xfrm>
              <a:off x="7943378"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7" name="Google Shape;1607;p89"/>
            <p:cNvSpPr/>
            <p:nvPr/>
          </p:nvSpPr>
          <p:spPr>
            <a:xfrm>
              <a:off x="827200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8" name="Google Shape;1608;p89"/>
            <p:cNvSpPr/>
            <p:nvPr/>
          </p:nvSpPr>
          <p:spPr>
            <a:xfrm>
              <a:off x="88196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9" name="Google Shape;1609;p89"/>
            <p:cNvSpPr/>
            <p:nvPr/>
          </p:nvSpPr>
          <p:spPr>
            <a:xfrm>
              <a:off x="914582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0" name="Google Shape;1610;p89"/>
            <p:cNvSpPr/>
            <p:nvPr/>
          </p:nvSpPr>
          <p:spPr>
            <a:xfrm>
              <a:off x="8598147"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1" name="Google Shape;1611;p89"/>
            <p:cNvSpPr/>
            <p:nvPr/>
          </p:nvSpPr>
          <p:spPr>
            <a:xfrm>
              <a:off x="892677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2" name="Google Shape;1612;p89"/>
            <p:cNvSpPr/>
            <p:nvPr/>
          </p:nvSpPr>
          <p:spPr>
            <a:xfrm>
              <a:off x="947445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3" name="Google Shape;1613;p89"/>
            <p:cNvSpPr/>
            <p:nvPr/>
          </p:nvSpPr>
          <p:spPr>
            <a:xfrm>
              <a:off x="980059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4" name="Google Shape;1614;p89"/>
            <p:cNvSpPr/>
            <p:nvPr/>
          </p:nvSpPr>
          <p:spPr>
            <a:xfrm>
              <a:off x="925291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5" name="Google Shape;1615;p89"/>
            <p:cNvSpPr/>
            <p:nvPr/>
          </p:nvSpPr>
          <p:spPr>
            <a:xfrm>
              <a:off x="958154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6" name="Google Shape;1616;p89"/>
            <p:cNvSpPr/>
            <p:nvPr/>
          </p:nvSpPr>
          <p:spPr>
            <a:xfrm>
              <a:off x="101292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7" name="Google Shape;1617;p89"/>
            <p:cNvSpPr/>
            <p:nvPr/>
          </p:nvSpPr>
          <p:spPr>
            <a:xfrm>
              <a:off x="1045536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8" name="Google Shape;1618;p89"/>
            <p:cNvSpPr/>
            <p:nvPr/>
          </p:nvSpPr>
          <p:spPr>
            <a:xfrm>
              <a:off x="990768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9" name="Google Shape;1619;p89"/>
            <p:cNvSpPr/>
            <p:nvPr/>
          </p:nvSpPr>
          <p:spPr>
            <a:xfrm>
              <a:off x="10236312"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0" name="Google Shape;1620;p89"/>
            <p:cNvSpPr/>
            <p:nvPr/>
          </p:nvSpPr>
          <p:spPr>
            <a:xfrm>
              <a:off x="107839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1" name="Google Shape;1621;p89"/>
            <p:cNvSpPr/>
            <p:nvPr/>
          </p:nvSpPr>
          <p:spPr>
            <a:xfrm>
              <a:off x="10562454"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2" name="Google Shape;1622;p89"/>
            <p:cNvSpPr/>
            <p:nvPr/>
          </p:nvSpPr>
          <p:spPr>
            <a:xfrm>
              <a:off x="111126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3" name="Google Shape;1623;p89"/>
            <p:cNvSpPr/>
            <p:nvPr/>
          </p:nvSpPr>
          <p:spPr>
            <a:xfrm>
              <a:off x="1143875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4" name="Google Shape;1624;p89"/>
            <p:cNvSpPr/>
            <p:nvPr/>
          </p:nvSpPr>
          <p:spPr>
            <a:xfrm>
              <a:off x="10891083"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5" name="Google Shape;1625;p89"/>
            <p:cNvSpPr/>
            <p:nvPr/>
          </p:nvSpPr>
          <p:spPr>
            <a:xfrm>
              <a:off x="1121971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6" name="Google Shape;1626;p89"/>
            <p:cNvSpPr/>
            <p:nvPr/>
          </p:nvSpPr>
          <p:spPr>
            <a:xfrm>
              <a:off x="1176738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7" name="Google Shape;1627;p89"/>
            <p:cNvSpPr/>
            <p:nvPr/>
          </p:nvSpPr>
          <p:spPr>
            <a:xfrm>
              <a:off x="1209352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8" name="Google Shape;1628;p89"/>
            <p:cNvSpPr/>
            <p:nvPr/>
          </p:nvSpPr>
          <p:spPr>
            <a:xfrm>
              <a:off x="11545852"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9" name="Google Shape;1629;p89"/>
            <p:cNvSpPr/>
            <p:nvPr/>
          </p:nvSpPr>
          <p:spPr>
            <a:xfrm>
              <a:off x="1187448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630" name="Google Shape;1630;p89"/>
          <p:cNvGrpSpPr/>
          <p:nvPr/>
        </p:nvGrpSpPr>
        <p:grpSpPr>
          <a:xfrm>
            <a:off x="83664" y="5194461"/>
            <a:ext cx="12009863" cy="176637"/>
            <a:chOff x="83664" y="5136234"/>
            <a:chExt cx="12009863" cy="176637"/>
          </a:xfrm>
        </p:grpSpPr>
        <p:sp>
          <p:nvSpPr>
            <p:cNvPr id="1631" name="Google Shape;1631;p89"/>
            <p:cNvSpPr/>
            <p:nvPr/>
          </p:nvSpPr>
          <p:spPr>
            <a:xfrm>
              <a:off x="1187199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2" name="Google Shape;1632;p89"/>
            <p:cNvSpPr/>
            <p:nvPr/>
          </p:nvSpPr>
          <p:spPr>
            <a:xfrm>
              <a:off x="1154585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3" name="Google Shape;1633;p89"/>
            <p:cNvSpPr/>
            <p:nvPr/>
          </p:nvSpPr>
          <p:spPr>
            <a:xfrm flipH="1">
              <a:off x="1197908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4" name="Google Shape;1634;p89"/>
            <p:cNvSpPr/>
            <p:nvPr/>
          </p:nvSpPr>
          <p:spPr>
            <a:xfrm flipH="1">
              <a:off x="1165294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5" name="Google Shape;1635;p89"/>
            <p:cNvSpPr/>
            <p:nvPr/>
          </p:nvSpPr>
          <p:spPr>
            <a:xfrm>
              <a:off x="1121722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6" name="Google Shape;1636;p89"/>
            <p:cNvSpPr/>
            <p:nvPr/>
          </p:nvSpPr>
          <p:spPr>
            <a:xfrm>
              <a:off x="1089108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7" name="Google Shape;1637;p89"/>
            <p:cNvSpPr/>
            <p:nvPr/>
          </p:nvSpPr>
          <p:spPr>
            <a:xfrm flipH="1">
              <a:off x="1132431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8" name="Google Shape;1638;p89"/>
            <p:cNvSpPr/>
            <p:nvPr/>
          </p:nvSpPr>
          <p:spPr>
            <a:xfrm flipH="1">
              <a:off x="1099817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9" name="Google Shape;1639;p89"/>
            <p:cNvSpPr/>
            <p:nvPr/>
          </p:nvSpPr>
          <p:spPr>
            <a:xfrm>
              <a:off x="1056245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0" name="Google Shape;1640;p89"/>
            <p:cNvSpPr/>
            <p:nvPr/>
          </p:nvSpPr>
          <p:spPr>
            <a:xfrm>
              <a:off x="1023631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1" name="Google Shape;1641;p89"/>
            <p:cNvSpPr/>
            <p:nvPr/>
          </p:nvSpPr>
          <p:spPr>
            <a:xfrm flipH="1">
              <a:off x="10669550"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2" name="Google Shape;1642;p89"/>
            <p:cNvSpPr/>
            <p:nvPr/>
          </p:nvSpPr>
          <p:spPr>
            <a:xfrm flipH="1">
              <a:off x="10343410"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3" name="Google Shape;1643;p89"/>
            <p:cNvSpPr/>
            <p:nvPr/>
          </p:nvSpPr>
          <p:spPr>
            <a:xfrm>
              <a:off x="990768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4" name="Google Shape;1644;p89"/>
            <p:cNvSpPr/>
            <p:nvPr/>
          </p:nvSpPr>
          <p:spPr>
            <a:xfrm>
              <a:off x="958154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5" name="Google Shape;1645;p89"/>
            <p:cNvSpPr/>
            <p:nvPr/>
          </p:nvSpPr>
          <p:spPr>
            <a:xfrm flipH="1">
              <a:off x="1001478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6" name="Google Shape;1646;p89"/>
            <p:cNvSpPr/>
            <p:nvPr/>
          </p:nvSpPr>
          <p:spPr>
            <a:xfrm flipH="1">
              <a:off x="9688641"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7" name="Google Shape;1647;p89"/>
            <p:cNvSpPr/>
            <p:nvPr/>
          </p:nvSpPr>
          <p:spPr>
            <a:xfrm>
              <a:off x="925291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8" name="Google Shape;1648;p89"/>
            <p:cNvSpPr/>
            <p:nvPr/>
          </p:nvSpPr>
          <p:spPr>
            <a:xfrm>
              <a:off x="892677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9" name="Google Shape;1649;p89"/>
            <p:cNvSpPr/>
            <p:nvPr/>
          </p:nvSpPr>
          <p:spPr>
            <a:xfrm flipH="1">
              <a:off x="936001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0" name="Google Shape;1650;p89"/>
            <p:cNvSpPr/>
            <p:nvPr/>
          </p:nvSpPr>
          <p:spPr>
            <a:xfrm flipH="1">
              <a:off x="9033872"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1" name="Google Shape;1651;p89"/>
            <p:cNvSpPr/>
            <p:nvPr/>
          </p:nvSpPr>
          <p:spPr>
            <a:xfrm>
              <a:off x="85981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2" name="Google Shape;1652;p89"/>
            <p:cNvSpPr/>
            <p:nvPr/>
          </p:nvSpPr>
          <p:spPr>
            <a:xfrm flipH="1">
              <a:off x="8705243"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3" name="Google Shape;1653;p89"/>
            <p:cNvSpPr/>
            <p:nvPr/>
          </p:nvSpPr>
          <p:spPr>
            <a:xfrm>
              <a:off x="826952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4" name="Google Shape;1654;p89"/>
            <p:cNvSpPr/>
            <p:nvPr/>
          </p:nvSpPr>
          <p:spPr>
            <a:xfrm>
              <a:off x="794337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5" name="Google Shape;1655;p89"/>
            <p:cNvSpPr/>
            <p:nvPr/>
          </p:nvSpPr>
          <p:spPr>
            <a:xfrm flipH="1">
              <a:off x="8376614"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6" name="Google Shape;1656;p89"/>
            <p:cNvSpPr/>
            <p:nvPr/>
          </p:nvSpPr>
          <p:spPr>
            <a:xfrm flipH="1">
              <a:off x="8050474"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7" name="Google Shape;1657;p89"/>
            <p:cNvSpPr/>
            <p:nvPr/>
          </p:nvSpPr>
          <p:spPr>
            <a:xfrm>
              <a:off x="7614751"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8" name="Google Shape;1658;p89"/>
            <p:cNvSpPr/>
            <p:nvPr/>
          </p:nvSpPr>
          <p:spPr>
            <a:xfrm>
              <a:off x="72886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9" name="Google Shape;1659;p89"/>
            <p:cNvSpPr/>
            <p:nvPr/>
          </p:nvSpPr>
          <p:spPr>
            <a:xfrm flipH="1">
              <a:off x="7721846"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0" name="Google Shape;1660;p89"/>
            <p:cNvSpPr/>
            <p:nvPr/>
          </p:nvSpPr>
          <p:spPr>
            <a:xfrm flipH="1">
              <a:off x="7395705"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1" name="Google Shape;1661;p89"/>
            <p:cNvSpPr/>
            <p:nvPr/>
          </p:nvSpPr>
          <p:spPr>
            <a:xfrm>
              <a:off x="695998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2" name="Google Shape;1662;p89"/>
            <p:cNvSpPr/>
            <p:nvPr/>
          </p:nvSpPr>
          <p:spPr>
            <a:xfrm>
              <a:off x="663384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3" name="Google Shape;1663;p89"/>
            <p:cNvSpPr/>
            <p:nvPr/>
          </p:nvSpPr>
          <p:spPr>
            <a:xfrm flipH="1">
              <a:off x="7067077"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4" name="Google Shape;1664;p89"/>
            <p:cNvSpPr/>
            <p:nvPr/>
          </p:nvSpPr>
          <p:spPr>
            <a:xfrm flipH="1">
              <a:off x="6740936"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5" name="Google Shape;1665;p89"/>
            <p:cNvSpPr/>
            <p:nvPr/>
          </p:nvSpPr>
          <p:spPr>
            <a:xfrm>
              <a:off x="630521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6" name="Google Shape;1666;p89"/>
            <p:cNvSpPr/>
            <p:nvPr/>
          </p:nvSpPr>
          <p:spPr>
            <a:xfrm>
              <a:off x="59790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7" name="Google Shape;1667;p89"/>
            <p:cNvSpPr/>
            <p:nvPr/>
          </p:nvSpPr>
          <p:spPr>
            <a:xfrm flipH="1">
              <a:off x="641230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8" name="Google Shape;1668;p89"/>
            <p:cNvSpPr/>
            <p:nvPr/>
          </p:nvSpPr>
          <p:spPr>
            <a:xfrm flipH="1">
              <a:off x="6086167"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9" name="Google Shape;1669;p89"/>
            <p:cNvSpPr/>
            <p:nvPr/>
          </p:nvSpPr>
          <p:spPr>
            <a:xfrm>
              <a:off x="565044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0" name="Google Shape;1670;p89"/>
            <p:cNvSpPr/>
            <p:nvPr/>
          </p:nvSpPr>
          <p:spPr>
            <a:xfrm>
              <a:off x="53243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1" name="Google Shape;1671;p89"/>
            <p:cNvSpPr/>
            <p:nvPr/>
          </p:nvSpPr>
          <p:spPr>
            <a:xfrm flipH="1">
              <a:off x="575753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2" name="Google Shape;1672;p89"/>
            <p:cNvSpPr/>
            <p:nvPr/>
          </p:nvSpPr>
          <p:spPr>
            <a:xfrm flipH="1">
              <a:off x="5431399"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3" name="Google Shape;1673;p89"/>
            <p:cNvSpPr/>
            <p:nvPr/>
          </p:nvSpPr>
          <p:spPr>
            <a:xfrm>
              <a:off x="49956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4" name="Google Shape;1674;p89"/>
            <p:cNvSpPr/>
            <p:nvPr/>
          </p:nvSpPr>
          <p:spPr>
            <a:xfrm flipH="1">
              <a:off x="510276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5" name="Google Shape;1675;p89"/>
            <p:cNvSpPr/>
            <p:nvPr/>
          </p:nvSpPr>
          <p:spPr>
            <a:xfrm>
              <a:off x="46670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6" name="Google Shape;1676;p89"/>
            <p:cNvSpPr/>
            <p:nvPr/>
          </p:nvSpPr>
          <p:spPr>
            <a:xfrm>
              <a:off x="434090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7" name="Google Shape;1677;p89"/>
            <p:cNvSpPr/>
            <p:nvPr/>
          </p:nvSpPr>
          <p:spPr>
            <a:xfrm flipH="1">
              <a:off x="4774142"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8" name="Google Shape;1678;p89"/>
            <p:cNvSpPr/>
            <p:nvPr/>
          </p:nvSpPr>
          <p:spPr>
            <a:xfrm flipH="1">
              <a:off x="444800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9" name="Google Shape;1679;p89"/>
            <p:cNvSpPr/>
            <p:nvPr/>
          </p:nvSpPr>
          <p:spPr>
            <a:xfrm>
              <a:off x="401227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0" name="Google Shape;1680;p89"/>
            <p:cNvSpPr/>
            <p:nvPr/>
          </p:nvSpPr>
          <p:spPr>
            <a:xfrm>
              <a:off x="368613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1" name="Google Shape;1681;p89"/>
            <p:cNvSpPr/>
            <p:nvPr/>
          </p:nvSpPr>
          <p:spPr>
            <a:xfrm flipH="1">
              <a:off x="4119373"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2" name="Google Shape;1682;p89"/>
            <p:cNvSpPr/>
            <p:nvPr/>
          </p:nvSpPr>
          <p:spPr>
            <a:xfrm flipH="1">
              <a:off x="379323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3" name="Google Shape;1683;p89"/>
            <p:cNvSpPr/>
            <p:nvPr/>
          </p:nvSpPr>
          <p:spPr>
            <a:xfrm>
              <a:off x="33575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4" name="Google Shape;1684;p89"/>
            <p:cNvSpPr/>
            <p:nvPr/>
          </p:nvSpPr>
          <p:spPr>
            <a:xfrm>
              <a:off x="303136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5" name="Google Shape;1685;p89"/>
            <p:cNvSpPr/>
            <p:nvPr/>
          </p:nvSpPr>
          <p:spPr>
            <a:xfrm flipH="1">
              <a:off x="3464604"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6" name="Google Shape;1686;p89"/>
            <p:cNvSpPr/>
            <p:nvPr/>
          </p:nvSpPr>
          <p:spPr>
            <a:xfrm flipH="1">
              <a:off x="313846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7" name="Google Shape;1687;p89"/>
            <p:cNvSpPr/>
            <p:nvPr/>
          </p:nvSpPr>
          <p:spPr>
            <a:xfrm>
              <a:off x="270274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8" name="Google Shape;1688;p89"/>
            <p:cNvSpPr/>
            <p:nvPr/>
          </p:nvSpPr>
          <p:spPr>
            <a:xfrm>
              <a:off x="237659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9" name="Google Shape;1689;p89"/>
            <p:cNvSpPr/>
            <p:nvPr/>
          </p:nvSpPr>
          <p:spPr>
            <a:xfrm flipH="1">
              <a:off x="280983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0" name="Google Shape;1690;p89"/>
            <p:cNvSpPr/>
            <p:nvPr/>
          </p:nvSpPr>
          <p:spPr>
            <a:xfrm flipH="1">
              <a:off x="248369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1" name="Google Shape;1691;p89"/>
            <p:cNvSpPr/>
            <p:nvPr/>
          </p:nvSpPr>
          <p:spPr>
            <a:xfrm>
              <a:off x="20479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2" name="Google Shape;1692;p89"/>
            <p:cNvSpPr/>
            <p:nvPr/>
          </p:nvSpPr>
          <p:spPr>
            <a:xfrm>
              <a:off x="172183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3" name="Google Shape;1693;p89"/>
            <p:cNvSpPr/>
            <p:nvPr/>
          </p:nvSpPr>
          <p:spPr>
            <a:xfrm flipH="1">
              <a:off x="215506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4" name="Google Shape;1694;p89"/>
            <p:cNvSpPr/>
            <p:nvPr/>
          </p:nvSpPr>
          <p:spPr>
            <a:xfrm flipH="1">
              <a:off x="1828926"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5" name="Google Shape;1695;p89"/>
            <p:cNvSpPr/>
            <p:nvPr/>
          </p:nvSpPr>
          <p:spPr>
            <a:xfrm>
              <a:off x="13932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6" name="Google Shape;1696;p89"/>
            <p:cNvSpPr/>
            <p:nvPr/>
          </p:nvSpPr>
          <p:spPr>
            <a:xfrm flipH="1">
              <a:off x="1500297"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7" name="Google Shape;1697;p89"/>
            <p:cNvSpPr/>
            <p:nvPr/>
          </p:nvSpPr>
          <p:spPr>
            <a:xfrm>
              <a:off x="10645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8" name="Google Shape;1698;p89"/>
            <p:cNvSpPr/>
            <p:nvPr/>
          </p:nvSpPr>
          <p:spPr>
            <a:xfrm>
              <a:off x="73843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9" name="Google Shape;1699;p89"/>
            <p:cNvSpPr/>
            <p:nvPr/>
          </p:nvSpPr>
          <p:spPr>
            <a:xfrm flipH="1">
              <a:off x="1171668"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0" name="Google Shape;1700;p89"/>
            <p:cNvSpPr/>
            <p:nvPr/>
          </p:nvSpPr>
          <p:spPr>
            <a:xfrm flipH="1">
              <a:off x="84552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1" name="Google Shape;1701;p89"/>
            <p:cNvSpPr/>
            <p:nvPr/>
          </p:nvSpPr>
          <p:spPr>
            <a:xfrm>
              <a:off x="40980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2" name="Google Shape;1702;p89"/>
            <p:cNvSpPr/>
            <p:nvPr/>
          </p:nvSpPr>
          <p:spPr>
            <a:xfrm>
              <a:off x="8366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3" name="Google Shape;1703;p89"/>
            <p:cNvSpPr/>
            <p:nvPr/>
          </p:nvSpPr>
          <p:spPr>
            <a:xfrm flipH="1">
              <a:off x="516899"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4" name="Google Shape;1704;p89"/>
            <p:cNvSpPr/>
            <p:nvPr/>
          </p:nvSpPr>
          <p:spPr>
            <a:xfrm flipH="1">
              <a:off x="19075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705" name="Google Shape;1705;p89"/>
          <p:cNvGrpSpPr/>
          <p:nvPr/>
        </p:nvGrpSpPr>
        <p:grpSpPr>
          <a:xfrm>
            <a:off x="83663" y="5479495"/>
            <a:ext cx="12009864" cy="176637"/>
            <a:chOff x="83663" y="5434010"/>
            <a:chExt cx="12009864" cy="176637"/>
          </a:xfrm>
        </p:grpSpPr>
        <p:sp>
          <p:nvSpPr>
            <p:cNvPr id="1706" name="Google Shape;1706;p89"/>
            <p:cNvSpPr/>
            <p:nvPr/>
          </p:nvSpPr>
          <p:spPr>
            <a:xfrm>
              <a:off x="521720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7" name="Google Shape;1707;p89"/>
            <p:cNvSpPr/>
            <p:nvPr/>
          </p:nvSpPr>
          <p:spPr>
            <a:xfrm>
              <a:off x="554334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8" name="Google Shape;1708;p89"/>
            <p:cNvSpPr/>
            <p:nvPr/>
          </p:nvSpPr>
          <p:spPr>
            <a:xfrm>
              <a:off x="499567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9" name="Google Shape;1709;p89"/>
            <p:cNvSpPr/>
            <p:nvPr/>
          </p:nvSpPr>
          <p:spPr>
            <a:xfrm>
              <a:off x="532430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0" name="Google Shape;1710;p89"/>
            <p:cNvSpPr/>
            <p:nvPr/>
          </p:nvSpPr>
          <p:spPr>
            <a:xfrm>
              <a:off x="587197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1" name="Google Shape;1711;p89"/>
            <p:cNvSpPr/>
            <p:nvPr/>
          </p:nvSpPr>
          <p:spPr>
            <a:xfrm>
              <a:off x="619811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2" name="Google Shape;1712;p89"/>
            <p:cNvSpPr/>
            <p:nvPr/>
          </p:nvSpPr>
          <p:spPr>
            <a:xfrm>
              <a:off x="5650444"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3" name="Google Shape;1713;p89"/>
            <p:cNvSpPr/>
            <p:nvPr/>
          </p:nvSpPr>
          <p:spPr>
            <a:xfrm>
              <a:off x="597907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4" name="Google Shape;1714;p89"/>
            <p:cNvSpPr/>
            <p:nvPr/>
          </p:nvSpPr>
          <p:spPr>
            <a:xfrm>
              <a:off x="652674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5" name="Google Shape;1715;p89"/>
            <p:cNvSpPr/>
            <p:nvPr/>
          </p:nvSpPr>
          <p:spPr>
            <a:xfrm>
              <a:off x="685288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6" name="Google Shape;1716;p89"/>
            <p:cNvSpPr/>
            <p:nvPr/>
          </p:nvSpPr>
          <p:spPr>
            <a:xfrm>
              <a:off x="630521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7" name="Google Shape;1717;p89"/>
            <p:cNvSpPr/>
            <p:nvPr/>
          </p:nvSpPr>
          <p:spPr>
            <a:xfrm>
              <a:off x="6633841"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8" name="Google Shape;1718;p89"/>
            <p:cNvSpPr/>
            <p:nvPr/>
          </p:nvSpPr>
          <p:spPr>
            <a:xfrm>
              <a:off x="718151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9" name="Google Shape;1719;p89"/>
            <p:cNvSpPr/>
            <p:nvPr/>
          </p:nvSpPr>
          <p:spPr>
            <a:xfrm>
              <a:off x="750765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0" name="Google Shape;1720;p89"/>
            <p:cNvSpPr/>
            <p:nvPr/>
          </p:nvSpPr>
          <p:spPr>
            <a:xfrm>
              <a:off x="6959982"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1" name="Google Shape;1721;p89"/>
            <p:cNvSpPr/>
            <p:nvPr/>
          </p:nvSpPr>
          <p:spPr>
            <a:xfrm>
              <a:off x="7288610"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2" name="Google Shape;1722;p89"/>
            <p:cNvSpPr/>
            <p:nvPr/>
          </p:nvSpPr>
          <p:spPr>
            <a:xfrm>
              <a:off x="783628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3" name="Google Shape;1723;p89"/>
            <p:cNvSpPr/>
            <p:nvPr/>
          </p:nvSpPr>
          <p:spPr>
            <a:xfrm>
              <a:off x="816242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4" name="Google Shape;1724;p89"/>
            <p:cNvSpPr/>
            <p:nvPr/>
          </p:nvSpPr>
          <p:spPr>
            <a:xfrm>
              <a:off x="7614751"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5" name="Google Shape;1725;p89"/>
            <p:cNvSpPr/>
            <p:nvPr/>
          </p:nvSpPr>
          <p:spPr>
            <a:xfrm>
              <a:off x="7943378"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6" name="Google Shape;1726;p89"/>
            <p:cNvSpPr/>
            <p:nvPr/>
          </p:nvSpPr>
          <p:spPr>
            <a:xfrm>
              <a:off x="849105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7" name="Google Shape;1727;p89"/>
            <p:cNvSpPr/>
            <p:nvPr/>
          </p:nvSpPr>
          <p:spPr>
            <a:xfrm>
              <a:off x="8269520"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8" name="Google Shape;1728;p89"/>
            <p:cNvSpPr/>
            <p:nvPr/>
          </p:nvSpPr>
          <p:spPr>
            <a:xfrm>
              <a:off x="881968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9" name="Google Shape;1729;p89"/>
            <p:cNvSpPr/>
            <p:nvPr/>
          </p:nvSpPr>
          <p:spPr>
            <a:xfrm>
              <a:off x="9145823"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0" name="Google Shape;1730;p89"/>
            <p:cNvSpPr/>
            <p:nvPr/>
          </p:nvSpPr>
          <p:spPr>
            <a:xfrm>
              <a:off x="859814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1" name="Google Shape;1731;p89"/>
            <p:cNvSpPr/>
            <p:nvPr/>
          </p:nvSpPr>
          <p:spPr>
            <a:xfrm>
              <a:off x="892677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2" name="Google Shape;1732;p89"/>
            <p:cNvSpPr/>
            <p:nvPr/>
          </p:nvSpPr>
          <p:spPr>
            <a:xfrm>
              <a:off x="9474451"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3" name="Google Shape;1733;p89"/>
            <p:cNvSpPr/>
            <p:nvPr/>
          </p:nvSpPr>
          <p:spPr>
            <a:xfrm>
              <a:off x="980059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4" name="Google Shape;1734;p89"/>
            <p:cNvSpPr/>
            <p:nvPr/>
          </p:nvSpPr>
          <p:spPr>
            <a:xfrm>
              <a:off x="925291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5" name="Google Shape;1735;p89"/>
            <p:cNvSpPr/>
            <p:nvPr/>
          </p:nvSpPr>
          <p:spPr>
            <a:xfrm>
              <a:off x="958154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6" name="Google Shape;1736;p89"/>
            <p:cNvSpPr/>
            <p:nvPr/>
          </p:nvSpPr>
          <p:spPr>
            <a:xfrm>
              <a:off x="1012922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7" name="Google Shape;1737;p89"/>
            <p:cNvSpPr/>
            <p:nvPr/>
          </p:nvSpPr>
          <p:spPr>
            <a:xfrm>
              <a:off x="1045536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8" name="Google Shape;1738;p89"/>
            <p:cNvSpPr/>
            <p:nvPr/>
          </p:nvSpPr>
          <p:spPr>
            <a:xfrm>
              <a:off x="9907686"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9" name="Google Shape;1739;p89"/>
            <p:cNvSpPr/>
            <p:nvPr/>
          </p:nvSpPr>
          <p:spPr>
            <a:xfrm>
              <a:off x="10236314"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0" name="Google Shape;1740;p89"/>
            <p:cNvSpPr/>
            <p:nvPr/>
          </p:nvSpPr>
          <p:spPr>
            <a:xfrm>
              <a:off x="1078398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1" name="Google Shape;1741;p89"/>
            <p:cNvSpPr/>
            <p:nvPr/>
          </p:nvSpPr>
          <p:spPr>
            <a:xfrm>
              <a:off x="1111013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2" name="Google Shape;1742;p89"/>
            <p:cNvSpPr/>
            <p:nvPr/>
          </p:nvSpPr>
          <p:spPr>
            <a:xfrm>
              <a:off x="1056245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3" name="Google Shape;1743;p89"/>
            <p:cNvSpPr/>
            <p:nvPr/>
          </p:nvSpPr>
          <p:spPr>
            <a:xfrm>
              <a:off x="10891083"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4" name="Google Shape;1744;p89"/>
            <p:cNvSpPr/>
            <p:nvPr/>
          </p:nvSpPr>
          <p:spPr>
            <a:xfrm>
              <a:off x="1143875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5" name="Google Shape;1745;p89"/>
            <p:cNvSpPr/>
            <p:nvPr/>
          </p:nvSpPr>
          <p:spPr>
            <a:xfrm>
              <a:off x="1176489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6" name="Google Shape;1746;p89"/>
            <p:cNvSpPr/>
            <p:nvPr/>
          </p:nvSpPr>
          <p:spPr>
            <a:xfrm>
              <a:off x="1121722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7" name="Google Shape;1747;p89"/>
            <p:cNvSpPr/>
            <p:nvPr/>
          </p:nvSpPr>
          <p:spPr>
            <a:xfrm>
              <a:off x="1154585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8" name="Google Shape;1748;p89"/>
            <p:cNvSpPr/>
            <p:nvPr/>
          </p:nvSpPr>
          <p:spPr>
            <a:xfrm>
              <a:off x="1209352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9" name="Google Shape;1749;p89"/>
            <p:cNvSpPr/>
            <p:nvPr/>
          </p:nvSpPr>
          <p:spPr>
            <a:xfrm>
              <a:off x="1187199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0" name="Google Shape;1750;p89"/>
            <p:cNvSpPr/>
            <p:nvPr/>
          </p:nvSpPr>
          <p:spPr>
            <a:xfrm>
              <a:off x="302710"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1" name="Google Shape;1751;p89"/>
            <p:cNvSpPr/>
            <p:nvPr/>
          </p:nvSpPr>
          <p:spPr>
            <a:xfrm>
              <a:off x="83663"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2" name="Google Shape;1752;p89"/>
            <p:cNvSpPr/>
            <p:nvPr/>
          </p:nvSpPr>
          <p:spPr>
            <a:xfrm>
              <a:off x="63133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3" name="Google Shape;1753;p89"/>
            <p:cNvSpPr/>
            <p:nvPr/>
          </p:nvSpPr>
          <p:spPr>
            <a:xfrm>
              <a:off x="957479"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4" name="Google Shape;1754;p89"/>
            <p:cNvSpPr/>
            <p:nvPr/>
          </p:nvSpPr>
          <p:spPr>
            <a:xfrm>
              <a:off x="409806"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5" name="Google Shape;1755;p89"/>
            <p:cNvSpPr/>
            <p:nvPr/>
          </p:nvSpPr>
          <p:spPr>
            <a:xfrm>
              <a:off x="738432"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6" name="Google Shape;1756;p89"/>
            <p:cNvSpPr/>
            <p:nvPr/>
          </p:nvSpPr>
          <p:spPr>
            <a:xfrm>
              <a:off x="128610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7" name="Google Shape;1757;p89"/>
            <p:cNvSpPr/>
            <p:nvPr/>
          </p:nvSpPr>
          <p:spPr>
            <a:xfrm>
              <a:off x="1064574"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8" name="Google Shape;1758;p89"/>
            <p:cNvSpPr/>
            <p:nvPr/>
          </p:nvSpPr>
          <p:spPr>
            <a:xfrm>
              <a:off x="161473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9" name="Google Shape;1759;p89"/>
            <p:cNvSpPr/>
            <p:nvPr/>
          </p:nvSpPr>
          <p:spPr>
            <a:xfrm>
              <a:off x="194087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0" name="Google Shape;1760;p89"/>
            <p:cNvSpPr/>
            <p:nvPr/>
          </p:nvSpPr>
          <p:spPr>
            <a:xfrm>
              <a:off x="1393203"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1" name="Google Shape;1761;p89"/>
            <p:cNvSpPr/>
            <p:nvPr/>
          </p:nvSpPr>
          <p:spPr>
            <a:xfrm>
              <a:off x="172182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2" name="Google Shape;1762;p89"/>
            <p:cNvSpPr/>
            <p:nvPr/>
          </p:nvSpPr>
          <p:spPr>
            <a:xfrm>
              <a:off x="226950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3" name="Google Shape;1763;p89"/>
            <p:cNvSpPr/>
            <p:nvPr/>
          </p:nvSpPr>
          <p:spPr>
            <a:xfrm>
              <a:off x="2595646"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4" name="Google Shape;1764;p89"/>
            <p:cNvSpPr/>
            <p:nvPr/>
          </p:nvSpPr>
          <p:spPr>
            <a:xfrm>
              <a:off x="2047971"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5" name="Google Shape;1765;p89"/>
            <p:cNvSpPr/>
            <p:nvPr/>
          </p:nvSpPr>
          <p:spPr>
            <a:xfrm>
              <a:off x="237659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6" name="Google Shape;1766;p89"/>
            <p:cNvSpPr/>
            <p:nvPr/>
          </p:nvSpPr>
          <p:spPr>
            <a:xfrm>
              <a:off x="2924274"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7" name="Google Shape;1767;p89"/>
            <p:cNvSpPr/>
            <p:nvPr/>
          </p:nvSpPr>
          <p:spPr>
            <a:xfrm>
              <a:off x="325041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8" name="Google Shape;1768;p89"/>
            <p:cNvSpPr/>
            <p:nvPr/>
          </p:nvSpPr>
          <p:spPr>
            <a:xfrm>
              <a:off x="2702740"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9" name="Google Shape;1769;p89"/>
            <p:cNvSpPr/>
            <p:nvPr/>
          </p:nvSpPr>
          <p:spPr>
            <a:xfrm>
              <a:off x="3031368"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0" name="Google Shape;1770;p89"/>
            <p:cNvSpPr/>
            <p:nvPr/>
          </p:nvSpPr>
          <p:spPr>
            <a:xfrm>
              <a:off x="3579042"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1" name="Google Shape;1771;p89"/>
            <p:cNvSpPr/>
            <p:nvPr/>
          </p:nvSpPr>
          <p:spPr>
            <a:xfrm>
              <a:off x="390518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2" name="Google Shape;1772;p89"/>
            <p:cNvSpPr/>
            <p:nvPr/>
          </p:nvSpPr>
          <p:spPr>
            <a:xfrm>
              <a:off x="335750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3" name="Google Shape;1773;p89"/>
            <p:cNvSpPr/>
            <p:nvPr/>
          </p:nvSpPr>
          <p:spPr>
            <a:xfrm>
              <a:off x="3686137"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4" name="Google Shape;1774;p89"/>
            <p:cNvSpPr/>
            <p:nvPr/>
          </p:nvSpPr>
          <p:spPr>
            <a:xfrm>
              <a:off x="423381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5" name="Google Shape;1775;p89"/>
            <p:cNvSpPr/>
            <p:nvPr/>
          </p:nvSpPr>
          <p:spPr>
            <a:xfrm>
              <a:off x="455995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6" name="Google Shape;1776;p89"/>
            <p:cNvSpPr/>
            <p:nvPr/>
          </p:nvSpPr>
          <p:spPr>
            <a:xfrm>
              <a:off x="401227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7" name="Google Shape;1777;p89"/>
            <p:cNvSpPr/>
            <p:nvPr/>
          </p:nvSpPr>
          <p:spPr>
            <a:xfrm>
              <a:off x="4340906"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8" name="Google Shape;1778;p89"/>
            <p:cNvSpPr/>
            <p:nvPr/>
          </p:nvSpPr>
          <p:spPr>
            <a:xfrm>
              <a:off x="488858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9" name="Google Shape;1779;p89"/>
            <p:cNvSpPr/>
            <p:nvPr/>
          </p:nvSpPr>
          <p:spPr>
            <a:xfrm>
              <a:off x="4667048"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780" name="Google Shape;1780;p89"/>
          <p:cNvGrpSpPr/>
          <p:nvPr/>
        </p:nvGrpSpPr>
        <p:grpSpPr>
          <a:xfrm>
            <a:off x="83664" y="5764530"/>
            <a:ext cx="12009863" cy="176637"/>
            <a:chOff x="83664" y="5724319"/>
            <a:chExt cx="12009863" cy="176637"/>
          </a:xfrm>
        </p:grpSpPr>
        <p:sp>
          <p:nvSpPr>
            <p:cNvPr id="1781" name="Google Shape;1781;p89"/>
            <p:cNvSpPr/>
            <p:nvPr/>
          </p:nvSpPr>
          <p:spPr>
            <a:xfrm>
              <a:off x="1187199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2" name="Google Shape;1782;p89"/>
            <p:cNvSpPr/>
            <p:nvPr/>
          </p:nvSpPr>
          <p:spPr>
            <a:xfrm>
              <a:off x="1154585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3" name="Google Shape;1783;p89"/>
            <p:cNvSpPr/>
            <p:nvPr/>
          </p:nvSpPr>
          <p:spPr>
            <a:xfrm flipH="1">
              <a:off x="1197908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4" name="Google Shape;1784;p89"/>
            <p:cNvSpPr/>
            <p:nvPr/>
          </p:nvSpPr>
          <p:spPr>
            <a:xfrm flipH="1">
              <a:off x="1165294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5" name="Google Shape;1785;p89"/>
            <p:cNvSpPr/>
            <p:nvPr/>
          </p:nvSpPr>
          <p:spPr>
            <a:xfrm>
              <a:off x="1121722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6" name="Google Shape;1786;p89"/>
            <p:cNvSpPr/>
            <p:nvPr/>
          </p:nvSpPr>
          <p:spPr>
            <a:xfrm>
              <a:off x="1089108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7" name="Google Shape;1787;p89"/>
            <p:cNvSpPr/>
            <p:nvPr/>
          </p:nvSpPr>
          <p:spPr>
            <a:xfrm flipH="1">
              <a:off x="1132431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8" name="Google Shape;1788;p89"/>
            <p:cNvSpPr/>
            <p:nvPr/>
          </p:nvSpPr>
          <p:spPr>
            <a:xfrm flipH="1">
              <a:off x="1099817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9" name="Google Shape;1789;p89"/>
            <p:cNvSpPr/>
            <p:nvPr/>
          </p:nvSpPr>
          <p:spPr>
            <a:xfrm>
              <a:off x="1056245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0" name="Google Shape;1790;p89"/>
            <p:cNvSpPr/>
            <p:nvPr/>
          </p:nvSpPr>
          <p:spPr>
            <a:xfrm>
              <a:off x="1023631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1" name="Google Shape;1791;p89"/>
            <p:cNvSpPr/>
            <p:nvPr/>
          </p:nvSpPr>
          <p:spPr>
            <a:xfrm flipH="1">
              <a:off x="10669550"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2" name="Google Shape;1792;p89"/>
            <p:cNvSpPr/>
            <p:nvPr/>
          </p:nvSpPr>
          <p:spPr>
            <a:xfrm flipH="1">
              <a:off x="10343410"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3" name="Google Shape;1793;p89"/>
            <p:cNvSpPr/>
            <p:nvPr/>
          </p:nvSpPr>
          <p:spPr>
            <a:xfrm>
              <a:off x="990768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4" name="Google Shape;1794;p89"/>
            <p:cNvSpPr/>
            <p:nvPr/>
          </p:nvSpPr>
          <p:spPr>
            <a:xfrm>
              <a:off x="958154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5" name="Google Shape;1795;p89"/>
            <p:cNvSpPr/>
            <p:nvPr/>
          </p:nvSpPr>
          <p:spPr>
            <a:xfrm flipH="1">
              <a:off x="1001478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6" name="Google Shape;1796;p89"/>
            <p:cNvSpPr/>
            <p:nvPr/>
          </p:nvSpPr>
          <p:spPr>
            <a:xfrm flipH="1">
              <a:off x="9688641"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7" name="Google Shape;1797;p89"/>
            <p:cNvSpPr/>
            <p:nvPr/>
          </p:nvSpPr>
          <p:spPr>
            <a:xfrm>
              <a:off x="925291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8" name="Google Shape;1798;p89"/>
            <p:cNvSpPr/>
            <p:nvPr/>
          </p:nvSpPr>
          <p:spPr>
            <a:xfrm>
              <a:off x="892677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9" name="Google Shape;1799;p89"/>
            <p:cNvSpPr/>
            <p:nvPr/>
          </p:nvSpPr>
          <p:spPr>
            <a:xfrm flipH="1">
              <a:off x="936001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0" name="Google Shape;1800;p89"/>
            <p:cNvSpPr/>
            <p:nvPr/>
          </p:nvSpPr>
          <p:spPr>
            <a:xfrm flipH="1">
              <a:off x="9033872"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1" name="Google Shape;1801;p89"/>
            <p:cNvSpPr/>
            <p:nvPr/>
          </p:nvSpPr>
          <p:spPr>
            <a:xfrm>
              <a:off x="85981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2" name="Google Shape;1802;p89"/>
            <p:cNvSpPr/>
            <p:nvPr/>
          </p:nvSpPr>
          <p:spPr>
            <a:xfrm flipH="1">
              <a:off x="8705243"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3" name="Google Shape;1803;p89"/>
            <p:cNvSpPr/>
            <p:nvPr/>
          </p:nvSpPr>
          <p:spPr>
            <a:xfrm>
              <a:off x="826952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4" name="Google Shape;1804;p89"/>
            <p:cNvSpPr/>
            <p:nvPr/>
          </p:nvSpPr>
          <p:spPr>
            <a:xfrm>
              <a:off x="794337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5" name="Google Shape;1805;p89"/>
            <p:cNvSpPr/>
            <p:nvPr/>
          </p:nvSpPr>
          <p:spPr>
            <a:xfrm flipH="1">
              <a:off x="8376614"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6" name="Google Shape;1806;p89"/>
            <p:cNvSpPr/>
            <p:nvPr/>
          </p:nvSpPr>
          <p:spPr>
            <a:xfrm flipH="1">
              <a:off x="8050474"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7" name="Google Shape;1807;p89"/>
            <p:cNvSpPr/>
            <p:nvPr/>
          </p:nvSpPr>
          <p:spPr>
            <a:xfrm>
              <a:off x="7614751"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8" name="Google Shape;1808;p89"/>
            <p:cNvSpPr/>
            <p:nvPr/>
          </p:nvSpPr>
          <p:spPr>
            <a:xfrm>
              <a:off x="72886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9" name="Google Shape;1809;p89"/>
            <p:cNvSpPr/>
            <p:nvPr/>
          </p:nvSpPr>
          <p:spPr>
            <a:xfrm flipH="1">
              <a:off x="7721846"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0" name="Google Shape;1810;p89"/>
            <p:cNvSpPr/>
            <p:nvPr/>
          </p:nvSpPr>
          <p:spPr>
            <a:xfrm flipH="1">
              <a:off x="7395705"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1" name="Google Shape;1811;p89"/>
            <p:cNvSpPr/>
            <p:nvPr/>
          </p:nvSpPr>
          <p:spPr>
            <a:xfrm>
              <a:off x="695998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2" name="Google Shape;1812;p89"/>
            <p:cNvSpPr/>
            <p:nvPr/>
          </p:nvSpPr>
          <p:spPr>
            <a:xfrm>
              <a:off x="663384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3" name="Google Shape;1813;p89"/>
            <p:cNvSpPr/>
            <p:nvPr/>
          </p:nvSpPr>
          <p:spPr>
            <a:xfrm flipH="1">
              <a:off x="7067077"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4" name="Google Shape;1814;p89"/>
            <p:cNvSpPr/>
            <p:nvPr/>
          </p:nvSpPr>
          <p:spPr>
            <a:xfrm flipH="1">
              <a:off x="6740936"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5" name="Google Shape;1815;p89"/>
            <p:cNvSpPr/>
            <p:nvPr/>
          </p:nvSpPr>
          <p:spPr>
            <a:xfrm>
              <a:off x="630521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6" name="Google Shape;1816;p89"/>
            <p:cNvSpPr/>
            <p:nvPr/>
          </p:nvSpPr>
          <p:spPr>
            <a:xfrm>
              <a:off x="59790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7" name="Google Shape;1817;p89"/>
            <p:cNvSpPr/>
            <p:nvPr/>
          </p:nvSpPr>
          <p:spPr>
            <a:xfrm flipH="1">
              <a:off x="641230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8" name="Google Shape;1818;p89"/>
            <p:cNvSpPr/>
            <p:nvPr/>
          </p:nvSpPr>
          <p:spPr>
            <a:xfrm flipH="1">
              <a:off x="6086167"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9" name="Google Shape;1819;p89"/>
            <p:cNvSpPr/>
            <p:nvPr/>
          </p:nvSpPr>
          <p:spPr>
            <a:xfrm>
              <a:off x="565044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0" name="Google Shape;1820;p89"/>
            <p:cNvSpPr/>
            <p:nvPr/>
          </p:nvSpPr>
          <p:spPr>
            <a:xfrm>
              <a:off x="53243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1" name="Google Shape;1821;p89"/>
            <p:cNvSpPr/>
            <p:nvPr/>
          </p:nvSpPr>
          <p:spPr>
            <a:xfrm flipH="1">
              <a:off x="575753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2" name="Google Shape;1822;p89"/>
            <p:cNvSpPr/>
            <p:nvPr/>
          </p:nvSpPr>
          <p:spPr>
            <a:xfrm flipH="1">
              <a:off x="5431399"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3" name="Google Shape;1823;p89"/>
            <p:cNvSpPr/>
            <p:nvPr/>
          </p:nvSpPr>
          <p:spPr>
            <a:xfrm>
              <a:off x="49956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4" name="Google Shape;1824;p89"/>
            <p:cNvSpPr/>
            <p:nvPr/>
          </p:nvSpPr>
          <p:spPr>
            <a:xfrm flipH="1">
              <a:off x="510276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5" name="Google Shape;1825;p89"/>
            <p:cNvSpPr/>
            <p:nvPr/>
          </p:nvSpPr>
          <p:spPr>
            <a:xfrm>
              <a:off x="46670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6" name="Google Shape;1826;p89"/>
            <p:cNvSpPr/>
            <p:nvPr/>
          </p:nvSpPr>
          <p:spPr>
            <a:xfrm>
              <a:off x="434090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7" name="Google Shape;1827;p89"/>
            <p:cNvSpPr/>
            <p:nvPr/>
          </p:nvSpPr>
          <p:spPr>
            <a:xfrm flipH="1">
              <a:off x="4774142"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8" name="Google Shape;1828;p89"/>
            <p:cNvSpPr/>
            <p:nvPr/>
          </p:nvSpPr>
          <p:spPr>
            <a:xfrm flipH="1">
              <a:off x="444800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9" name="Google Shape;1829;p89"/>
            <p:cNvSpPr/>
            <p:nvPr/>
          </p:nvSpPr>
          <p:spPr>
            <a:xfrm>
              <a:off x="401227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0" name="Google Shape;1830;p89"/>
            <p:cNvSpPr/>
            <p:nvPr/>
          </p:nvSpPr>
          <p:spPr>
            <a:xfrm>
              <a:off x="368613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1" name="Google Shape;1831;p89"/>
            <p:cNvSpPr/>
            <p:nvPr/>
          </p:nvSpPr>
          <p:spPr>
            <a:xfrm flipH="1">
              <a:off x="4119373"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2" name="Google Shape;1832;p89"/>
            <p:cNvSpPr/>
            <p:nvPr/>
          </p:nvSpPr>
          <p:spPr>
            <a:xfrm flipH="1">
              <a:off x="379323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3" name="Google Shape;1833;p89"/>
            <p:cNvSpPr/>
            <p:nvPr/>
          </p:nvSpPr>
          <p:spPr>
            <a:xfrm>
              <a:off x="33575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4" name="Google Shape;1834;p89"/>
            <p:cNvSpPr/>
            <p:nvPr/>
          </p:nvSpPr>
          <p:spPr>
            <a:xfrm>
              <a:off x="303136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5" name="Google Shape;1835;p89"/>
            <p:cNvSpPr/>
            <p:nvPr/>
          </p:nvSpPr>
          <p:spPr>
            <a:xfrm flipH="1">
              <a:off x="3464604"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6" name="Google Shape;1836;p89"/>
            <p:cNvSpPr/>
            <p:nvPr/>
          </p:nvSpPr>
          <p:spPr>
            <a:xfrm flipH="1">
              <a:off x="313846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7" name="Google Shape;1837;p89"/>
            <p:cNvSpPr/>
            <p:nvPr/>
          </p:nvSpPr>
          <p:spPr>
            <a:xfrm>
              <a:off x="270274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8" name="Google Shape;1838;p89"/>
            <p:cNvSpPr/>
            <p:nvPr/>
          </p:nvSpPr>
          <p:spPr>
            <a:xfrm>
              <a:off x="237659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9" name="Google Shape;1839;p89"/>
            <p:cNvSpPr/>
            <p:nvPr/>
          </p:nvSpPr>
          <p:spPr>
            <a:xfrm flipH="1">
              <a:off x="280983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0" name="Google Shape;1840;p89"/>
            <p:cNvSpPr/>
            <p:nvPr/>
          </p:nvSpPr>
          <p:spPr>
            <a:xfrm flipH="1">
              <a:off x="248369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1" name="Google Shape;1841;p89"/>
            <p:cNvSpPr/>
            <p:nvPr/>
          </p:nvSpPr>
          <p:spPr>
            <a:xfrm>
              <a:off x="20479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2" name="Google Shape;1842;p89"/>
            <p:cNvSpPr/>
            <p:nvPr/>
          </p:nvSpPr>
          <p:spPr>
            <a:xfrm>
              <a:off x="172183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3" name="Google Shape;1843;p89"/>
            <p:cNvSpPr/>
            <p:nvPr/>
          </p:nvSpPr>
          <p:spPr>
            <a:xfrm flipH="1">
              <a:off x="215506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4" name="Google Shape;1844;p89"/>
            <p:cNvSpPr/>
            <p:nvPr/>
          </p:nvSpPr>
          <p:spPr>
            <a:xfrm flipH="1">
              <a:off x="1828926"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5" name="Google Shape;1845;p89"/>
            <p:cNvSpPr/>
            <p:nvPr/>
          </p:nvSpPr>
          <p:spPr>
            <a:xfrm>
              <a:off x="13932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6" name="Google Shape;1846;p89"/>
            <p:cNvSpPr/>
            <p:nvPr/>
          </p:nvSpPr>
          <p:spPr>
            <a:xfrm flipH="1">
              <a:off x="1500297"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7" name="Google Shape;1847;p89"/>
            <p:cNvSpPr/>
            <p:nvPr/>
          </p:nvSpPr>
          <p:spPr>
            <a:xfrm>
              <a:off x="10645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8" name="Google Shape;1848;p89"/>
            <p:cNvSpPr/>
            <p:nvPr/>
          </p:nvSpPr>
          <p:spPr>
            <a:xfrm>
              <a:off x="73843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9" name="Google Shape;1849;p89"/>
            <p:cNvSpPr/>
            <p:nvPr/>
          </p:nvSpPr>
          <p:spPr>
            <a:xfrm flipH="1">
              <a:off x="1171668"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0" name="Google Shape;1850;p89"/>
            <p:cNvSpPr/>
            <p:nvPr/>
          </p:nvSpPr>
          <p:spPr>
            <a:xfrm flipH="1">
              <a:off x="84552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1" name="Google Shape;1851;p89"/>
            <p:cNvSpPr/>
            <p:nvPr/>
          </p:nvSpPr>
          <p:spPr>
            <a:xfrm>
              <a:off x="40980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2" name="Google Shape;1852;p89"/>
            <p:cNvSpPr/>
            <p:nvPr/>
          </p:nvSpPr>
          <p:spPr>
            <a:xfrm>
              <a:off x="8366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3" name="Google Shape;1853;p89"/>
            <p:cNvSpPr/>
            <p:nvPr/>
          </p:nvSpPr>
          <p:spPr>
            <a:xfrm flipH="1">
              <a:off x="516899"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4" name="Google Shape;1854;p89"/>
            <p:cNvSpPr/>
            <p:nvPr/>
          </p:nvSpPr>
          <p:spPr>
            <a:xfrm flipH="1">
              <a:off x="19075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855" name="Google Shape;1855;p89"/>
          <p:cNvGrpSpPr/>
          <p:nvPr/>
        </p:nvGrpSpPr>
        <p:grpSpPr>
          <a:xfrm>
            <a:off x="83663" y="4339357"/>
            <a:ext cx="12009863" cy="176637"/>
            <a:chOff x="83663" y="4268156"/>
            <a:chExt cx="12009863" cy="176637"/>
          </a:xfrm>
        </p:grpSpPr>
        <p:sp>
          <p:nvSpPr>
            <p:cNvPr id="1856" name="Google Shape;1856;p89"/>
            <p:cNvSpPr/>
            <p:nvPr/>
          </p:nvSpPr>
          <p:spPr>
            <a:xfrm>
              <a:off x="30519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7" name="Google Shape;1857;p89"/>
            <p:cNvSpPr/>
            <p:nvPr/>
          </p:nvSpPr>
          <p:spPr>
            <a:xfrm>
              <a:off x="63133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8" name="Google Shape;1858;p89"/>
            <p:cNvSpPr/>
            <p:nvPr/>
          </p:nvSpPr>
          <p:spPr>
            <a:xfrm>
              <a:off x="8366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9" name="Google Shape;1859;p89"/>
            <p:cNvSpPr/>
            <p:nvPr/>
          </p:nvSpPr>
          <p:spPr>
            <a:xfrm>
              <a:off x="41229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0" name="Google Shape;1860;p89"/>
            <p:cNvSpPr/>
            <p:nvPr/>
          </p:nvSpPr>
          <p:spPr>
            <a:xfrm>
              <a:off x="95996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1" name="Google Shape;1861;p89"/>
            <p:cNvSpPr/>
            <p:nvPr/>
          </p:nvSpPr>
          <p:spPr>
            <a:xfrm>
              <a:off x="128610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2" name="Google Shape;1862;p89"/>
            <p:cNvSpPr/>
            <p:nvPr/>
          </p:nvSpPr>
          <p:spPr>
            <a:xfrm>
              <a:off x="73843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3" name="Google Shape;1863;p89"/>
            <p:cNvSpPr/>
            <p:nvPr/>
          </p:nvSpPr>
          <p:spPr>
            <a:xfrm>
              <a:off x="106706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4" name="Google Shape;1864;p89"/>
            <p:cNvSpPr/>
            <p:nvPr/>
          </p:nvSpPr>
          <p:spPr>
            <a:xfrm>
              <a:off x="161473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5" name="Google Shape;1865;p89"/>
            <p:cNvSpPr/>
            <p:nvPr/>
          </p:nvSpPr>
          <p:spPr>
            <a:xfrm>
              <a:off x="194087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6" name="Google Shape;1866;p89"/>
            <p:cNvSpPr/>
            <p:nvPr/>
          </p:nvSpPr>
          <p:spPr>
            <a:xfrm>
              <a:off x="139320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7" name="Google Shape;1867;p89"/>
            <p:cNvSpPr/>
            <p:nvPr/>
          </p:nvSpPr>
          <p:spPr>
            <a:xfrm>
              <a:off x="1721829"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8" name="Google Shape;1868;p89"/>
            <p:cNvSpPr/>
            <p:nvPr/>
          </p:nvSpPr>
          <p:spPr>
            <a:xfrm>
              <a:off x="226950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9" name="Google Shape;1869;p89"/>
            <p:cNvSpPr/>
            <p:nvPr/>
          </p:nvSpPr>
          <p:spPr>
            <a:xfrm>
              <a:off x="259564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0" name="Google Shape;1870;p89"/>
            <p:cNvSpPr/>
            <p:nvPr/>
          </p:nvSpPr>
          <p:spPr>
            <a:xfrm>
              <a:off x="204796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1" name="Google Shape;1871;p89"/>
            <p:cNvSpPr/>
            <p:nvPr/>
          </p:nvSpPr>
          <p:spPr>
            <a:xfrm>
              <a:off x="2376598"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2" name="Google Shape;1872;p89"/>
            <p:cNvSpPr/>
            <p:nvPr/>
          </p:nvSpPr>
          <p:spPr>
            <a:xfrm>
              <a:off x="292427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3" name="Google Shape;1873;p89"/>
            <p:cNvSpPr/>
            <p:nvPr/>
          </p:nvSpPr>
          <p:spPr>
            <a:xfrm>
              <a:off x="325041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4" name="Google Shape;1874;p89"/>
            <p:cNvSpPr/>
            <p:nvPr/>
          </p:nvSpPr>
          <p:spPr>
            <a:xfrm>
              <a:off x="270273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5" name="Google Shape;1875;p89"/>
            <p:cNvSpPr/>
            <p:nvPr/>
          </p:nvSpPr>
          <p:spPr>
            <a:xfrm>
              <a:off x="3031366"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6" name="Google Shape;1876;p89"/>
            <p:cNvSpPr/>
            <p:nvPr/>
          </p:nvSpPr>
          <p:spPr>
            <a:xfrm>
              <a:off x="35790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7" name="Google Shape;1877;p89"/>
            <p:cNvSpPr/>
            <p:nvPr/>
          </p:nvSpPr>
          <p:spPr>
            <a:xfrm>
              <a:off x="3357508"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8" name="Google Shape;1878;p89"/>
            <p:cNvSpPr/>
            <p:nvPr/>
          </p:nvSpPr>
          <p:spPr>
            <a:xfrm>
              <a:off x="390767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9" name="Google Shape;1879;p89"/>
            <p:cNvSpPr/>
            <p:nvPr/>
          </p:nvSpPr>
          <p:spPr>
            <a:xfrm>
              <a:off x="423381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0" name="Google Shape;1880;p89"/>
            <p:cNvSpPr/>
            <p:nvPr/>
          </p:nvSpPr>
          <p:spPr>
            <a:xfrm>
              <a:off x="3686136"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1" name="Google Shape;1881;p89"/>
            <p:cNvSpPr/>
            <p:nvPr/>
          </p:nvSpPr>
          <p:spPr>
            <a:xfrm>
              <a:off x="401476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2" name="Google Shape;1882;p89"/>
            <p:cNvSpPr/>
            <p:nvPr/>
          </p:nvSpPr>
          <p:spPr>
            <a:xfrm>
              <a:off x="4562439"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3" name="Google Shape;1883;p89"/>
            <p:cNvSpPr/>
            <p:nvPr/>
          </p:nvSpPr>
          <p:spPr>
            <a:xfrm>
              <a:off x="48885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4" name="Google Shape;1884;p89"/>
            <p:cNvSpPr/>
            <p:nvPr/>
          </p:nvSpPr>
          <p:spPr>
            <a:xfrm>
              <a:off x="4340905"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5" name="Google Shape;1885;p89"/>
            <p:cNvSpPr/>
            <p:nvPr/>
          </p:nvSpPr>
          <p:spPr>
            <a:xfrm>
              <a:off x="466953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6" name="Google Shape;1886;p89"/>
            <p:cNvSpPr/>
            <p:nvPr/>
          </p:nvSpPr>
          <p:spPr>
            <a:xfrm>
              <a:off x="521720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7" name="Google Shape;1887;p89"/>
            <p:cNvSpPr/>
            <p:nvPr/>
          </p:nvSpPr>
          <p:spPr>
            <a:xfrm>
              <a:off x="554334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8" name="Google Shape;1888;p89"/>
            <p:cNvSpPr/>
            <p:nvPr/>
          </p:nvSpPr>
          <p:spPr>
            <a:xfrm>
              <a:off x="4995674"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9" name="Google Shape;1889;p89"/>
            <p:cNvSpPr/>
            <p:nvPr/>
          </p:nvSpPr>
          <p:spPr>
            <a:xfrm>
              <a:off x="5324302"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0" name="Google Shape;1890;p89"/>
            <p:cNvSpPr/>
            <p:nvPr/>
          </p:nvSpPr>
          <p:spPr>
            <a:xfrm>
              <a:off x="587197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1" name="Google Shape;1891;p89"/>
            <p:cNvSpPr/>
            <p:nvPr/>
          </p:nvSpPr>
          <p:spPr>
            <a:xfrm>
              <a:off x="61981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2" name="Google Shape;1892;p89"/>
            <p:cNvSpPr/>
            <p:nvPr/>
          </p:nvSpPr>
          <p:spPr>
            <a:xfrm>
              <a:off x="565044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3" name="Google Shape;1893;p89"/>
            <p:cNvSpPr/>
            <p:nvPr/>
          </p:nvSpPr>
          <p:spPr>
            <a:xfrm>
              <a:off x="5979071"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4" name="Google Shape;1894;p89"/>
            <p:cNvSpPr/>
            <p:nvPr/>
          </p:nvSpPr>
          <p:spPr>
            <a:xfrm>
              <a:off x="652674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5" name="Google Shape;1895;p89"/>
            <p:cNvSpPr/>
            <p:nvPr/>
          </p:nvSpPr>
          <p:spPr>
            <a:xfrm>
              <a:off x="68528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6" name="Google Shape;1896;p89"/>
            <p:cNvSpPr/>
            <p:nvPr/>
          </p:nvSpPr>
          <p:spPr>
            <a:xfrm>
              <a:off x="630521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7" name="Google Shape;1897;p89"/>
            <p:cNvSpPr/>
            <p:nvPr/>
          </p:nvSpPr>
          <p:spPr>
            <a:xfrm>
              <a:off x="663384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8" name="Google Shape;1898;p89"/>
            <p:cNvSpPr/>
            <p:nvPr/>
          </p:nvSpPr>
          <p:spPr>
            <a:xfrm>
              <a:off x="71815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9" name="Google Shape;1899;p89"/>
            <p:cNvSpPr/>
            <p:nvPr/>
          </p:nvSpPr>
          <p:spPr>
            <a:xfrm>
              <a:off x="695998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0" name="Google Shape;1900;p89"/>
            <p:cNvSpPr/>
            <p:nvPr/>
          </p:nvSpPr>
          <p:spPr>
            <a:xfrm>
              <a:off x="75101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1" name="Google Shape;1901;p89"/>
            <p:cNvSpPr/>
            <p:nvPr/>
          </p:nvSpPr>
          <p:spPr>
            <a:xfrm>
              <a:off x="783628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2" name="Google Shape;1902;p89"/>
            <p:cNvSpPr/>
            <p:nvPr/>
          </p:nvSpPr>
          <p:spPr>
            <a:xfrm>
              <a:off x="7288609"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3" name="Google Shape;1903;p89"/>
            <p:cNvSpPr/>
            <p:nvPr/>
          </p:nvSpPr>
          <p:spPr>
            <a:xfrm>
              <a:off x="761723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4" name="Google Shape;1904;p89"/>
            <p:cNvSpPr/>
            <p:nvPr/>
          </p:nvSpPr>
          <p:spPr>
            <a:xfrm>
              <a:off x="816491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5" name="Google Shape;1905;p89"/>
            <p:cNvSpPr/>
            <p:nvPr/>
          </p:nvSpPr>
          <p:spPr>
            <a:xfrm>
              <a:off x="849105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6" name="Google Shape;1906;p89"/>
            <p:cNvSpPr/>
            <p:nvPr/>
          </p:nvSpPr>
          <p:spPr>
            <a:xfrm>
              <a:off x="7943378"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7" name="Google Shape;1907;p89"/>
            <p:cNvSpPr/>
            <p:nvPr/>
          </p:nvSpPr>
          <p:spPr>
            <a:xfrm>
              <a:off x="827200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8" name="Google Shape;1908;p89"/>
            <p:cNvSpPr/>
            <p:nvPr/>
          </p:nvSpPr>
          <p:spPr>
            <a:xfrm>
              <a:off x="88196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9" name="Google Shape;1909;p89"/>
            <p:cNvSpPr/>
            <p:nvPr/>
          </p:nvSpPr>
          <p:spPr>
            <a:xfrm>
              <a:off x="914582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0" name="Google Shape;1910;p89"/>
            <p:cNvSpPr/>
            <p:nvPr/>
          </p:nvSpPr>
          <p:spPr>
            <a:xfrm>
              <a:off x="8598147"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1" name="Google Shape;1911;p89"/>
            <p:cNvSpPr/>
            <p:nvPr/>
          </p:nvSpPr>
          <p:spPr>
            <a:xfrm>
              <a:off x="892677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2" name="Google Shape;1912;p89"/>
            <p:cNvSpPr/>
            <p:nvPr/>
          </p:nvSpPr>
          <p:spPr>
            <a:xfrm>
              <a:off x="947445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3" name="Google Shape;1913;p89"/>
            <p:cNvSpPr/>
            <p:nvPr/>
          </p:nvSpPr>
          <p:spPr>
            <a:xfrm>
              <a:off x="980059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4" name="Google Shape;1914;p89"/>
            <p:cNvSpPr/>
            <p:nvPr/>
          </p:nvSpPr>
          <p:spPr>
            <a:xfrm>
              <a:off x="925291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5" name="Google Shape;1915;p89"/>
            <p:cNvSpPr/>
            <p:nvPr/>
          </p:nvSpPr>
          <p:spPr>
            <a:xfrm>
              <a:off x="958154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6" name="Google Shape;1916;p89"/>
            <p:cNvSpPr/>
            <p:nvPr/>
          </p:nvSpPr>
          <p:spPr>
            <a:xfrm>
              <a:off x="101292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7" name="Google Shape;1917;p89"/>
            <p:cNvSpPr/>
            <p:nvPr/>
          </p:nvSpPr>
          <p:spPr>
            <a:xfrm>
              <a:off x="1045536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8" name="Google Shape;1918;p89"/>
            <p:cNvSpPr/>
            <p:nvPr/>
          </p:nvSpPr>
          <p:spPr>
            <a:xfrm>
              <a:off x="990768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9" name="Google Shape;1919;p89"/>
            <p:cNvSpPr/>
            <p:nvPr/>
          </p:nvSpPr>
          <p:spPr>
            <a:xfrm>
              <a:off x="10236312"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0" name="Google Shape;1920;p89"/>
            <p:cNvSpPr/>
            <p:nvPr/>
          </p:nvSpPr>
          <p:spPr>
            <a:xfrm>
              <a:off x="107839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1" name="Google Shape;1921;p89"/>
            <p:cNvSpPr/>
            <p:nvPr/>
          </p:nvSpPr>
          <p:spPr>
            <a:xfrm>
              <a:off x="10562454"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2" name="Google Shape;1922;p89"/>
            <p:cNvSpPr/>
            <p:nvPr/>
          </p:nvSpPr>
          <p:spPr>
            <a:xfrm>
              <a:off x="111126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3" name="Google Shape;1923;p89"/>
            <p:cNvSpPr/>
            <p:nvPr/>
          </p:nvSpPr>
          <p:spPr>
            <a:xfrm>
              <a:off x="1143875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4" name="Google Shape;1924;p89"/>
            <p:cNvSpPr/>
            <p:nvPr/>
          </p:nvSpPr>
          <p:spPr>
            <a:xfrm>
              <a:off x="10891083"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5" name="Google Shape;1925;p89"/>
            <p:cNvSpPr/>
            <p:nvPr/>
          </p:nvSpPr>
          <p:spPr>
            <a:xfrm>
              <a:off x="1121971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6" name="Google Shape;1926;p89"/>
            <p:cNvSpPr/>
            <p:nvPr/>
          </p:nvSpPr>
          <p:spPr>
            <a:xfrm>
              <a:off x="1176738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7" name="Google Shape;1927;p89"/>
            <p:cNvSpPr/>
            <p:nvPr/>
          </p:nvSpPr>
          <p:spPr>
            <a:xfrm>
              <a:off x="1209352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8" name="Google Shape;1928;p89"/>
            <p:cNvSpPr/>
            <p:nvPr/>
          </p:nvSpPr>
          <p:spPr>
            <a:xfrm>
              <a:off x="11545852"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9" name="Google Shape;1929;p89"/>
            <p:cNvSpPr/>
            <p:nvPr/>
          </p:nvSpPr>
          <p:spPr>
            <a:xfrm>
              <a:off x="1187448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930" name="Google Shape;1930;p89"/>
          <p:cNvGrpSpPr/>
          <p:nvPr/>
        </p:nvGrpSpPr>
        <p:grpSpPr>
          <a:xfrm>
            <a:off x="83663" y="4624391"/>
            <a:ext cx="12009864" cy="176637"/>
            <a:chOff x="83663" y="4565932"/>
            <a:chExt cx="12009864" cy="176637"/>
          </a:xfrm>
        </p:grpSpPr>
        <p:sp>
          <p:nvSpPr>
            <p:cNvPr id="1931" name="Google Shape;1931;p89"/>
            <p:cNvSpPr/>
            <p:nvPr/>
          </p:nvSpPr>
          <p:spPr>
            <a:xfrm>
              <a:off x="695998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2" name="Google Shape;1932;p89"/>
            <p:cNvSpPr/>
            <p:nvPr/>
          </p:nvSpPr>
          <p:spPr>
            <a:xfrm>
              <a:off x="663384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3" name="Google Shape;1933;p89"/>
            <p:cNvSpPr/>
            <p:nvPr/>
          </p:nvSpPr>
          <p:spPr>
            <a:xfrm flipH="1">
              <a:off x="706707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4" name="Google Shape;1934;p89"/>
            <p:cNvSpPr/>
            <p:nvPr/>
          </p:nvSpPr>
          <p:spPr>
            <a:xfrm flipH="1">
              <a:off x="674093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5" name="Google Shape;1935;p89"/>
            <p:cNvSpPr/>
            <p:nvPr/>
          </p:nvSpPr>
          <p:spPr>
            <a:xfrm>
              <a:off x="630521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6" name="Google Shape;1936;p89"/>
            <p:cNvSpPr/>
            <p:nvPr/>
          </p:nvSpPr>
          <p:spPr>
            <a:xfrm>
              <a:off x="597907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7" name="Google Shape;1937;p89"/>
            <p:cNvSpPr/>
            <p:nvPr/>
          </p:nvSpPr>
          <p:spPr>
            <a:xfrm flipH="1">
              <a:off x="641230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8" name="Google Shape;1938;p89"/>
            <p:cNvSpPr/>
            <p:nvPr/>
          </p:nvSpPr>
          <p:spPr>
            <a:xfrm flipH="1">
              <a:off x="608616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9" name="Google Shape;1939;p89"/>
            <p:cNvSpPr/>
            <p:nvPr/>
          </p:nvSpPr>
          <p:spPr>
            <a:xfrm>
              <a:off x="565044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0" name="Google Shape;1940;p89"/>
            <p:cNvSpPr/>
            <p:nvPr/>
          </p:nvSpPr>
          <p:spPr>
            <a:xfrm>
              <a:off x="532430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1" name="Google Shape;1941;p89"/>
            <p:cNvSpPr/>
            <p:nvPr/>
          </p:nvSpPr>
          <p:spPr>
            <a:xfrm flipH="1">
              <a:off x="5757538"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2" name="Google Shape;1942;p89"/>
            <p:cNvSpPr/>
            <p:nvPr/>
          </p:nvSpPr>
          <p:spPr>
            <a:xfrm flipH="1">
              <a:off x="5431398"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3" name="Google Shape;1943;p89"/>
            <p:cNvSpPr/>
            <p:nvPr/>
          </p:nvSpPr>
          <p:spPr>
            <a:xfrm>
              <a:off x="499567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4" name="Google Shape;1944;p89"/>
            <p:cNvSpPr/>
            <p:nvPr/>
          </p:nvSpPr>
          <p:spPr>
            <a:xfrm>
              <a:off x="466953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5" name="Google Shape;1945;p89"/>
            <p:cNvSpPr/>
            <p:nvPr/>
          </p:nvSpPr>
          <p:spPr>
            <a:xfrm flipH="1">
              <a:off x="510276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6" name="Google Shape;1946;p89"/>
            <p:cNvSpPr/>
            <p:nvPr/>
          </p:nvSpPr>
          <p:spPr>
            <a:xfrm flipH="1">
              <a:off x="4776629"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7" name="Google Shape;1947;p89"/>
            <p:cNvSpPr/>
            <p:nvPr/>
          </p:nvSpPr>
          <p:spPr>
            <a:xfrm>
              <a:off x="434090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8" name="Google Shape;1948;p89"/>
            <p:cNvSpPr/>
            <p:nvPr/>
          </p:nvSpPr>
          <p:spPr>
            <a:xfrm>
              <a:off x="401476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9" name="Google Shape;1949;p89"/>
            <p:cNvSpPr/>
            <p:nvPr/>
          </p:nvSpPr>
          <p:spPr>
            <a:xfrm flipH="1">
              <a:off x="444799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0" name="Google Shape;1950;p89"/>
            <p:cNvSpPr/>
            <p:nvPr/>
          </p:nvSpPr>
          <p:spPr>
            <a:xfrm flipH="1">
              <a:off x="4121860"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1" name="Google Shape;1951;p89"/>
            <p:cNvSpPr/>
            <p:nvPr/>
          </p:nvSpPr>
          <p:spPr>
            <a:xfrm>
              <a:off x="368613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2" name="Google Shape;1952;p89"/>
            <p:cNvSpPr/>
            <p:nvPr/>
          </p:nvSpPr>
          <p:spPr>
            <a:xfrm flipH="1">
              <a:off x="3793231"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3" name="Google Shape;1953;p89"/>
            <p:cNvSpPr/>
            <p:nvPr/>
          </p:nvSpPr>
          <p:spPr>
            <a:xfrm>
              <a:off x="335750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4" name="Google Shape;1954;p89"/>
            <p:cNvSpPr/>
            <p:nvPr/>
          </p:nvSpPr>
          <p:spPr>
            <a:xfrm>
              <a:off x="3031367"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5" name="Google Shape;1955;p89"/>
            <p:cNvSpPr/>
            <p:nvPr/>
          </p:nvSpPr>
          <p:spPr>
            <a:xfrm flipH="1">
              <a:off x="3464602"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6" name="Google Shape;1956;p89"/>
            <p:cNvSpPr/>
            <p:nvPr/>
          </p:nvSpPr>
          <p:spPr>
            <a:xfrm flipH="1">
              <a:off x="3138462"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7" name="Google Shape;1957;p89"/>
            <p:cNvSpPr/>
            <p:nvPr/>
          </p:nvSpPr>
          <p:spPr>
            <a:xfrm>
              <a:off x="2702739"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8" name="Google Shape;1958;p89"/>
            <p:cNvSpPr/>
            <p:nvPr/>
          </p:nvSpPr>
          <p:spPr>
            <a:xfrm>
              <a:off x="237659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9" name="Google Shape;1959;p89"/>
            <p:cNvSpPr/>
            <p:nvPr/>
          </p:nvSpPr>
          <p:spPr>
            <a:xfrm flipH="1">
              <a:off x="2809833"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0" name="Google Shape;1960;p89"/>
            <p:cNvSpPr/>
            <p:nvPr/>
          </p:nvSpPr>
          <p:spPr>
            <a:xfrm flipH="1">
              <a:off x="2483693"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1" name="Google Shape;1961;p89"/>
            <p:cNvSpPr/>
            <p:nvPr/>
          </p:nvSpPr>
          <p:spPr>
            <a:xfrm>
              <a:off x="204797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2" name="Google Shape;1962;p89"/>
            <p:cNvSpPr/>
            <p:nvPr/>
          </p:nvSpPr>
          <p:spPr>
            <a:xfrm>
              <a:off x="172183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3" name="Google Shape;1963;p89"/>
            <p:cNvSpPr/>
            <p:nvPr/>
          </p:nvSpPr>
          <p:spPr>
            <a:xfrm flipH="1">
              <a:off x="2155065"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4" name="Google Shape;1964;p89"/>
            <p:cNvSpPr/>
            <p:nvPr/>
          </p:nvSpPr>
          <p:spPr>
            <a:xfrm flipH="1">
              <a:off x="1828924"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5" name="Google Shape;1965;p89"/>
            <p:cNvSpPr/>
            <p:nvPr/>
          </p:nvSpPr>
          <p:spPr>
            <a:xfrm>
              <a:off x="139320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6" name="Google Shape;1966;p89"/>
            <p:cNvSpPr/>
            <p:nvPr/>
          </p:nvSpPr>
          <p:spPr>
            <a:xfrm>
              <a:off x="106706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7" name="Google Shape;1967;p89"/>
            <p:cNvSpPr/>
            <p:nvPr/>
          </p:nvSpPr>
          <p:spPr>
            <a:xfrm flipH="1">
              <a:off x="150029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8" name="Google Shape;1968;p89"/>
            <p:cNvSpPr/>
            <p:nvPr/>
          </p:nvSpPr>
          <p:spPr>
            <a:xfrm flipH="1">
              <a:off x="1174155"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9" name="Google Shape;1969;p89"/>
            <p:cNvSpPr/>
            <p:nvPr/>
          </p:nvSpPr>
          <p:spPr>
            <a:xfrm>
              <a:off x="73843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0" name="Google Shape;1970;p89"/>
            <p:cNvSpPr/>
            <p:nvPr/>
          </p:nvSpPr>
          <p:spPr>
            <a:xfrm>
              <a:off x="41229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1" name="Google Shape;1971;p89"/>
            <p:cNvSpPr/>
            <p:nvPr/>
          </p:nvSpPr>
          <p:spPr>
            <a:xfrm flipH="1">
              <a:off x="84552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2" name="Google Shape;1972;p89"/>
            <p:cNvSpPr/>
            <p:nvPr/>
          </p:nvSpPr>
          <p:spPr>
            <a:xfrm flipH="1">
              <a:off x="519387"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3" name="Google Shape;1973;p89"/>
            <p:cNvSpPr/>
            <p:nvPr/>
          </p:nvSpPr>
          <p:spPr>
            <a:xfrm>
              <a:off x="8366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4" name="Google Shape;1974;p89"/>
            <p:cNvSpPr/>
            <p:nvPr/>
          </p:nvSpPr>
          <p:spPr>
            <a:xfrm flipH="1">
              <a:off x="19075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5" name="Google Shape;1975;p89"/>
            <p:cNvSpPr/>
            <p:nvPr/>
          </p:nvSpPr>
          <p:spPr>
            <a:xfrm>
              <a:off x="11874480"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6" name="Google Shape;1976;p89"/>
            <p:cNvSpPr/>
            <p:nvPr/>
          </p:nvSpPr>
          <p:spPr>
            <a:xfrm flipH="1">
              <a:off x="11981575"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7" name="Google Shape;1977;p89"/>
            <p:cNvSpPr/>
            <p:nvPr/>
          </p:nvSpPr>
          <p:spPr>
            <a:xfrm>
              <a:off x="1154585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8" name="Google Shape;1978;p89"/>
            <p:cNvSpPr/>
            <p:nvPr/>
          </p:nvSpPr>
          <p:spPr>
            <a:xfrm>
              <a:off x="11219711"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9" name="Google Shape;1979;p89"/>
            <p:cNvSpPr/>
            <p:nvPr/>
          </p:nvSpPr>
          <p:spPr>
            <a:xfrm flipH="1">
              <a:off x="11652945"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0" name="Google Shape;1980;p89"/>
            <p:cNvSpPr/>
            <p:nvPr/>
          </p:nvSpPr>
          <p:spPr>
            <a:xfrm flipH="1">
              <a:off x="11326806"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1" name="Google Shape;1981;p89"/>
            <p:cNvSpPr/>
            <p:nvPr/>
          </p:nvSpPr>
          <p:spPr>
            <a:xfrm>
              <a:off x="1089108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2" name="Google Shape;1982;p89"/>
            <p:cNvSpPr/>
            <p:nvPr/>
          </p:nvSpPr>
          <p:spPr>
            <a:xfrm flipH="1">
              <a:off x="10998177"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3" name="Google Shape;1983;p89"/>
            <p:cNvSpPr/>
            <p:nvPr/>
          </p:nvSpPr>
          <p:spPr>
            <a:xfrm>
              <a:off x="1056245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4" name="Google Shape;1984;p89"/>
            <p:cNvSpPr/>
            <p:nvPr/>
          </p:nvSpPr>
          <p:spPr>
            <a:xfrm>
              <a:off x="1023631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5" name="Google Shape;1985;p89"/>
            <p:cNvSpPr/>
            <p:nvPr/>
          </p:nvSpPr>
          <p:spPr>
            <a:xfrm flipH="1">
              <a:off x="10669548"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6" name="Google Shape;1986;p89"/>
            <p:cNvSpPr/>
            <p:nvPr/>
          </p:nvSpPr>
          <p:spPr>
            <a:xfrm flipH="1">
              <a:off x="10343408"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7" name="Google Shape;1987;p89"/>
            <p:cNvSpPr/>
            <p:nvPr/>
          </p:nvSpPr>
          <p:spPr>
            <a:xfrm>
              <a:off x="990768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8" name="Google Shape;1988;p89"/>
            <p:cNvSpPr/>
            <p:nvPr/>
          </p:nvSpPr>
          <p:spPr>
            <a:xfrm>
              <a:off x="9581544"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9" name="Google Shape;1989;p89"/>
            <p:cNvSpPr/>
            <p:nvPr/>
          </p:nvSpPr>
          <p:spPr>
            <a:xfrm flipH="1">
              <a:off x="10014780"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0" name="Google Shape;1990;p89"/>
            <p:cNvSpPr/>
            <p:nvPr/>
          </p:nvSpPr>
          <p:spPr>
            <a:xfrm flipH="1">
              <a:off x="9688639"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1" name="Google Shape;1991;p89"/>
            <p:cNvSpPr/>
            <p:nvPr/>
          </p:nvSpPr>
          <p:spPr>
            <a:xfrm>
              <a:off x="9252916"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2" name="Google Shape;1992;p89"/>
            <p:cNvSpPr/>
            <p:nvPr/>
          </p:nvSpPr>
          <p:spPr>
            <a:xfrm>
              <a:off x="892677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3" name="Google Shape;1993;p89"/>
            <p:cNvSpPr/>
            <p:nvPr/>
          </p:nvSpPr>
          <p:spPr>
            <a:xfrm flipH="1">
              <a:off x="9360011"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4" name="Google Shape;1994;p89"/>
            <p:cNvSpPr/>
            <p:nvPr/>
          </p:nvSpPr>
          <p:spPr>
            <a:xfrm flipH="1">
              <a:off x="9033870"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5" name="Google Shape;1995;p89"/>
            <p:cNvSpPr/>
            <p:nvPr/>
          </p:nvSpPr>
          <p:spPr>
            <a:xfrm>
              <a:off x="8598148"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6" name="Google Shape;1996;p89"/>
            <p:cNvSpPr/>
            <p:nvPr/>
          </p:nvSpPr>
          <p:spPr>
            <a:xfrm>
              <a:off x="827200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7" name="Google Shape;1997;p89"/>
            <p:cNvSpPr/>
            <p:nvPr/>
          </p:nvSpPr>
          <p:spPr>
            <a:xfrm flipH="1">
              <a:off x="870524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8" name="Google Shape;1998;p89"/>
            <p:cNvSpPr/>
            <p:nvPr/>
          </p:nvSpPr>
          <p:spPr>
            <a:xfrm flipH="1">
              <a:off x="8379101"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9" name="Google Shape;1999;p89"/>
            <p:cNvSpPr/>
            <p:nvPr/>
          </p:nvSpPr>
          <p:spPr>
            <a:xfrm>
              <a:off x="794337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0" name="Google Shape;2000;p89"/>
            <p:cNvSpPr/>
            <p:nvPr/>
          </p:nvSpPr>
          <p:spPr>
            <a:xfrm>
              <a:off x="761723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1" name="Google Shape;2001;p89"/>
            <p:cNvSpPr/>
            <p:nvPr/>
          </p:nvSpPr>
          <p:spPr>
            <a:xfrm flipH="1">
              <a:off x="805047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2" name="Google Shape;2002;p89"/>
            <p:cNvSpPr/>
            <p:nvPr/>
          </p:nvSpPr>
          <p:spPr>
            <a:xfrm flipH="1">
              <a:off x="7724332"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3" name="Google Shape;2003;p89"/>
            <p:cNvSpPr/>
            <p:nvPr/>
          </p:nvSpPr>
          <p:spPr>
            <a:xfrm>
              <a:off x="728860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4" name="Google Shape;2004;p89"/>
            <p:cNvSpPr/>
            <p:nvPr/>
          </p:nvSpPr>
          <p:spPr>
            <a:xfrm flipH="1">
              <a:off x="7395703"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005" name="Google Shape;2005;p89"/>
          <p:cNvGrpSpPr/>
          <p:nvPr/>
        </p:nvGrpSpPr>
        <p:grpSpPr>
          <a:xfrm>
            <a:off x="83663" y="4909426"/>
            <a:ext cx="12009863" cy="176637"/>
            <a:chOff x="83663" y="4856241"/>
            <a:chExt cx="12009863" cy="176637"/>
          </a:xfrm>
        </p:grpSpPr>
        <p:sp>
          <p:nvSpPr>
            <p:cNvPr id="2006" name="Google Shape;2006;p89"/>
            <p:cNvSpPr/>
            <p:nvPr/>
          </p:nvSpPr>
          <p:spPr>
            <a:xfrm>
              <a:off x="30519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7" name="Google Shape;2007;p89"/>
            <p:cNvSpPr/>
            <p:nvPr/>
          </p:nvSpPr>
          <p:spPr>
            <a:xfrm>
              <a:off x="63133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8" name="Google Shape;2008;p89"/>
            <p:cNvSpPr/>
            <p:nvPr/>
          </p:nvSpPr>
          <p:spPr>
            <a:xfrm>
              <a:off x="8366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9" name="Google Shape;2009;p89"/>
            <p:cNvSpPr/>
            <p:nvPr/>
          </p:nvSpPr>
          <p:spPr>
            <a:xfrm>
              <a:off x="41229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0" name="Google Shape;2010;p89"/>
            <p:cNvSpPr/>
            <p:nvPr/>
          </p:nvSpPr>
          <p:spPr>
            <a:xfrm>
              <a:off x="95996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1" name="Google Shape;2011;p89"/>
            <p:cNvSpPr/>
            <p:nvPr/>
          </p:nvSpPr>
          <p:spPr>
            <a:xfrm>
              <a:off x="128610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2" name="Google Shape;2012;p89"/>
            <p:cNvSpPr/>
            <p:nvPr/>
          </p:nvSpPr>
          <p:spPr>
            <a:xfrm>
              <a:off x="73843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3" name="Google Shape;2013;p89"/>
            <p:cNvSpPr/>
            <p:nvPr/>
          </p:nvSpPr>
          <p:spPr>
            <a:xfrm>
              <a:off x="106706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4" name="Google Shape;2014;p89"/>
            <p:cNvSpPr/>
            <p:nvPr/>
          </p:nvSpPr>
          <p:spPr>
            <a:xfrm>
              <a:off x="161473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5" name="Google Shape;2015;p89"/>
            <p:cNvSpPr/>
            <p:nvPr/>
          </p:nvSpPr>
          <p:spPr>
            <a:xfrm>
              <a:off x="194087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6" name="Google Shape;2016;p89"/>
            <p:cNvSpPr/>
            <p:nvPr/>
          </p:nvSpPr>
          <p:spPr>
            <a:xfrm>
              <a:off x="139320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7" name="Google Shape;2017;p89"/>
            <p:cNvSpPr/>
            <p:nvPr/>
          </p:nvSpPr>
          <p:spPr>
            <a:xfrm>
              <a:off x="1721829"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8" name="Google Shape;2018;p89"/>
            <p:cNvSpPr/>
            <p:nvPr/>
          </p:nvSpPr>
          <p:spPr>
            <a:xfrm>
              <a:off x="226950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9" name="Google Shape;2019;p89"/>
            <p:cNvSpPr/>
            <p:nvPr/>
          </p:nvSpPr>
          <p:spPr>
            <a:xfrm>
              <a:off x="259564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0" name="Google Shape;2020;p89"/>
            <p:cNvSpPr/>
            <p:nvPr/>
          </p:nvSpPr>
          <p:spPr>
            <a:xfrm>
              <a:off x="204796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1" name="Google Shape;2021;p89"/>
            <p:cNvSpPr/>
            <p:nvPr/>
          </p:nvSpPr>
          <p:spPr>
            <a:xfrm>
              <a:off x="2376598"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2" name="Google Shape;2022;p89"/>
            <p:cNvSpPr/>
            <p:nvPr/>
          </p:nvSpPr>
          <p:spPr>
            <a:xfrm>
              <a:off x="292427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3" name="Google Shape;2023;p89"/>
            <p:cNvSpPr/>
            <p:nvPr/>
          </p:nvSpPr>
          <p:spPr>
            <a:xfrm>
              <a:off x="325041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4" name="Google Shape;2024;p89"/>
            <p:cNvSpPr/>
            <p:nvPr/>
          </p:nvSpPr>
          <p:spPr>
            <a:xfrm>
              <a:off x="270273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5" name="Google Shape;2025;p89"/>
            <p:cNvSpPr/>
            <p:nvPr/>
          </p:nvSpPr>
          <p:spPr>
            <a:xfrm>
              <a:off x="3031366"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6" name="Google Shape;2026;p89"/>
            <p:cNvSpPr/>
            <p:nvPr/>
          </p:nvSpPr>
          <p:spPr>
            <a:xfrm>
              <a:off x="35790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7" name="Google Shape;2027;p89"/>
            <p:cNvSpPr/>
            <p:nvPr/>
          </p:nvSpPr>
          <p:spPr>
            <a:xfrm>
              <a:off x="3357508"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8" name="Google Shape;2028;p89"/>
            <p:cNvSpPr/>
            <p:nvPr/>
          </p:nvSpPr>
          <p:spPr>
            <a:xfrm>
              <a:off x="390767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9" name="Google Shape;2029;p89"/>
            <p:cNvSpPr/>
            <p:nvPr/>
          </p:nvSpPr>
          <p:spPr>
            <a:xfrm>
              <a:off x="423381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0" name="Google Shape;2030;p89"/>
            <p:cNvSpPr/>
            <p:nvPr/>
          </p:nvSpPr>
          <p:spPr>
            <a:xfrm>
              <a:off x="3686136"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1" name="Google Shape;2031;p89"/>
            <p:cNvSpPr/>
            <p:nvPr/>
          </p:nvSpPr>
          <p:spPr>
            <a:xfrm>
              <a:off x="401476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2" name="Google Shape;2032;p89"/>
            <p:cNvSpPr/>
            <p:nvPr/>
          </p:nvSpPr>
          <p:spPr>
            <a:xfrm>
              <a:off x="4562439"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3" name="Google Shape;2033;p89"/>
            <p:cNvSpPr/>
            <p:nvPr/>
          </p:nvSpPr>
          <p:spPr>
            <a:xfrm>
              <a:off x="48885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4" name="Google Shape;2034;p89"/>
            <p:cNvSpPr/>
            <p:nvPr/>
          </p:nvSpPr>
          <p:spPr>
            <a:xfrm>
              <a:off x="4340905"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5" name="Google Shape;2035;p89"/>
            <p:cNvSpPr/>
            <p:nvPr/>
          </p:nvSpPr>
          <p:spPr>
            <a:xfrm>
              <a:off x="466953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6" name="Google Shape;2036;p89"/>
            <p:cNvSpPr/>
            <p:nvPr/>
          </p:nvSpPr>
          <p:spPr>
            <a:xfrm>
              <a:off x="521720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7" name="Google Shape;2037;p89"/>
            <p:cNvSpPr/>
            <p:nvPr/>
          </p:nvSpPr>
          <p:spPr>
            <a:xfrm>
              <a:off x="554334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8" name="Google Shape;2038;p89"/>
            <p:cNvSpPr/>
            <p:nvPr/>
          </p:nvSpPr>
          <p:spPr>
            <a:xfrm>
              <a:off x="4995674"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9" name="Google Shape;2039;p89"/>
            <p:cNvSpPr/>
            <p:nvPr/>
          </p:nvSpPr>
          <p:spPr>
            <a:xfrm>
              <a:off x="5324302"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0" name="Google Shape;2040;p89"/>
            <p:cNvSpPr/>
            <p:nvPr/>
          </p:nvSpPr>
          <p:spPr>
            <a:xfrm>
              <a:off x="587197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1" name="Google Shape;2041;p89"/>
            <p:cNvSpPr/>
            <p:nvPr/>
          </p:nvSpPr>
          <p:spPr>
            <a:xfrm>
              <a:off x="61981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2" name="Google Shape;2042;p89"/>
            <p:cNvSpPr/>
            <p:nvPr/>
          </p:nvSpPr>
          <p:spPr>
            <a:xfrm>
              <a:off x="565044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3" name="Google Shape;2043;p89"/>
            <p:cNvSpPr/>
            <p:nvPr/>
          </p:nvSpPr>
          <p:spPr>
            <a:xfrm>
              <a:off x="5979071"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4" name="Google Shape;2044;p89"/>
            <p:cNvSpPr/>
            <p:nvPr/>
          </p:nvSpPr>
          <p:spPr>
            <a:xfrm>
              <a:off x="652674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5" name="Google Shape;2045;p89"/>
            <p:cNvSpPr/>
            <p:nvPr/>
          </p:nvSpPr>
          <p:spPr>
            <a:xfrm>
              <a:off x="68528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6" name="Google Shape;2046;p89"/>
            <p:cNvSpPr/>
            <p:nvPr/>
          </p:nvSpPr>
          <p:spPr>
            <a:xfrm>
              <a:off x="630521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7" name="Google Shape;2047;p89"/>
            <p:cNvSpPr/>
            <p:nvPr/>
          </p:nvSpPr>
          <p:spPr>
            <a:xfrm>
              <a:off x="663384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8" name="Google Shape;2048;p89"/>
            <p:cNvSpPr/>
            <p:nvPr/>
          </p:nvSpPr>
          <p:spPr>
            <a:xfrm>
              <a:off x="71815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9" name="Google Shape;2049;p89"/>
            <p:cNvSpPr/>
            <p:nvPr/>
          </p:nvSpPr>
          <p:spPr>
            <a:xfrm>
              <a:off x="695998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0" name="Google Shape;2050;p89"/>
            <p:cNvSpPr/>
            <p:nvPr/>
          </p:nvSpPr>
          <p:spPr>
            <a:xfrm>
              <a:off x="75101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1" name="Google Shape;2051;p89"/>
            <p:cNvSpPr/>
            <p:nvPr/>
          </p:nvSpPr>
          <p:spPr>
            <a:xfrm>
              <a:off x="783628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2" name="Google Shape;2052;p89"/>
            <p:cNvSpPr/>
            <p:nvPr/>
          </p:nvSpPr>
          <p:spPr>
            <a:xfrm>
              <a:off x="7288609"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3" name="Google Shape;2053;p89"/>
            <p:cNvSpPr/>
            <p:nvPr/>
          </p:nvSpPr>
          <p:spPr>
            <a:xfrm>
              <a:off x="761723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4" name="Google Shape;2054;p89"/>
            <p:cNvSpPr/>
            <p:nvPr/>
          </p:nvSpPr>
          <p:spPr>
            <a:xfrm>
              <a:off x="816491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5" name="Google Shape;2055;p89"/>
            <p:cNvSpPr/>
            <p:nvPr/>
          </p:nvSpPr>
          <p:spPr>
            <a:xfrm>
              <a:off x="849105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6" name="Google Shape;2056;p89"/>
            <p:cNvSpPr/>
            <p:nvPr/>
          </p:nvSpPr>
          <p:spPr>
            <a:xfrm>
              <a:off x="7943378"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7" name="Google Shape;2057;p89"/>
            <p:cNvSpPr/>
            <p:nvPr/>
          </p:nvSpPr>
          <p:spPr>
            <a:xfrm>
              <a:off x="827200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8" name="Google Shape;2058;p89"/>
            <p:cNvSpPr/>
            <p:nvPr/>
          </p:nvSpPr>
          <p:spPr>
            <a:xfrm>
              <a:off x="88196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9" name="Google Shape;2059;p89"/>
            <p:cNvSpPr/>
            <p:nvPr/>
          </p:nvSpPr>
          <p:spPr>
            <a:xfrm>
              <a:off x="914582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0" name="Google Shape;2060;p89"/>
            <p:cNvSpPr/>
            <p:nvPr/>
          </p:nvSpPr>
          <p:spPr>
            <a:xfrm>
              <a:off x="8598147"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1" name="Google Shape;2061;p89"/>
            <p:cNvSpPr/>
            <p:nvPr/>
          </p:nvSpPr>
          <p:spPr>
            <a:xfrm>
              <a:off x="892677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2" name="Google Shape;2062;p89"/>
            <p:cNvSpPr/>
            <p:nvPr/>
          </p:nvSpPr>
          <p:spPr>
            <a:xfrm>
              <a:off x="947445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3" name="Google Shape;2063;p89"/>
            <p:cNvSpPr/>
            <p:nvPr/>
          </p:nvSpPr>
          <p:spPr>
            <a:xfrm>
              <a:off x="980059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4" name="Google Shape;2064;p89"/>
            <p:cNvSpPr/>
            <p:nvPr/>
          </p:nvSpPr>
          <p:spPr>
            <a:xfrm>
              <a:off x="925291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5" name="Google Shape;2065;p89"/>
            <p:cNvSpPr/>
            <p:nvPr/>
          </p:nvSpPr>
          <p:spPr>
            <a:xfrm>
              <a:off x="958154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6" name="Google Shape;2066;p89"/>
            <p:cNvSpPr/>
            <p:nvPr/>
          </p:nvSpPr>
          <p:spPr>
            <a:xfrm>
              <a:off x="101292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7" name="Google Shape;2067;p89"/>
            <p:cNvSpPr/>
            <p:nvPr/>
          </p:nvSpPr>
          <p:spPr>
            <a:xfrm>
              <a:off x="1045536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8" name="Google Shape;2068;p89"/>
            <p:cNvSpPr/>
            <p:nvPr/>
          </p:nvSpPr>
          <p:spPr>
            <a:xfrm>
              <a:off x="990768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9" name="Google Shape;2069;p89"/>
            <p:cNvSpPr/>
            <p:nvPr/>
          </p:nvSpPr>
          <p:spPr>
            <a:xfrm>
              <a:off x="10236312"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0" name="Google Shape;2070;p89"/>
            <p:cNvSpPr/>
            <p:nvPr/>
          </p:nvSpPr>
          <p:spPr>
            <a:xfrm>
              <a:off x="107839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1" name="Google Shape;2071;p89"/>
            <p:cNvSpPr/>
            <p:nvPr/>
          </p:nvSpPr>
          <p:spPr>
            <a:xfrm>
              <a:off x="10562454"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2" name="Google Shape;2072;p89"/>
            <p:cNvSpPr/>
            <p:nvPr/>
          </p:nvSpPr>
          <p:spPr>
            <a:xfrm>
              <a:off x="111126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3" name="Google Shape;2073;p89"/>
            <p:cNvSpPr/>
            <p:nvPr/>
          </p:nvSpPr>
          <p:spPr>
            <a:xfrm>
              <a:off x="1143875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4" name="Google Shape;2074;p89"/>
            <p:cNvSpPr/>
            <p:nvPr/>
          </p:nvSpPr>
          <p:spPr>
            <a:xfrm>
              <a:off x="10891083"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5" name="Google Shape;2075;p89"/>
            <p:cNvSpPr/>
            <p:nvPr/>
          </p:nvSpPr>
          <p:spPr>
            <a:xfrm>
              <a:off x="1121971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6" name="Google Shape;2076;p89"/>
            <p:cNvSpPr/>
            <p:nvPr/>
          </p:nvSpPr>
          <p:spPr>
            <a:xfrm>
              <a:off x="1176738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7" name="Google Shape;2077;p89"/>
            <p:cNvSpPr/>
            <p:nvPr/>
          </p:nvSpPr>
          <p:spPr>
            <a:xfrm>
              <a:off x="1209352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8" name="Google Shape;2078;p89"/>
            <p:cNvSpPr/>
            <p:nvPr/>
          </p:nvSpPr>
          <p:spPr>
            <a:xfrm>
              <a:off x="11545852"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9" name="Google Shape;2079;p89"/>
            <p:cNvSpPr/>
            <p:nvPr/>
          </p:nvSpPr>
          <p:spPr>
            <a:xfrm>
              <a:off x="1187448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080" name="Google Shape;2080;p89"/>
          <p:cNvGrpSpPr/>
          <p:nvPr/>
        </p:nvGrpSpPr>
        <p:grpSpPr>
          <a:xfrm>
            <a:off x="83664" y="3484253"/>
            <a:ext cx="12009863" cy="176637"/>
            <a:chOff x="83664" y="3400078"/>
            <a:chExt cx="12009863" cy="176637"/>
          </a:xfrm>
        </p:grpSpPr>
        <p:sp>
          <p:nvSpPr>
            <p:cNvPr id="2081" name="Google Shape;2081;p89"/>
            <p:cNvSpPr/>
            <p:nvPr/>
          </p:nvSpPr>
          <p:spPr>
            <a:xfrm>
              <a:off x="1187199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2" name="Google Shape;2082;p89"/>
            <p:cNvSpPr/>
            <p:nvPr/>
          </p:nvSpPr>
          <p:spPr>
            <a:xfrm>
              <a:off x="1154585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3" name="Google Shape;2083;p89"/>
            <p:cNvSpPr/>
            <p:nvPr/>
          </p:nvSpPr>
          <p:spPr>
            <a:xfrm flipH="1">
              <a:off x="1197908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4" name="Google Shape;2084;p89"/>
            <p:cNvSpPr/>
            <p:nvPr/>
          </p:nvSpPr>
          <p:spPr>
            <a:xfrm flipH="1">
              <a:off x="1165294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5" name="Google Shape;2085;p89"/>
            <p:cNvSpPr/>
            <p:nvPr/>
          </p:nvSpPr>
          <p:spPr>
            <a:xfrm>
              <a:off x="1121722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6" name="Google Shape;2086;p89"/>
            <p:cNvSpPr/>
            <p:nvPr/>
          </p:nvSpPr>
          <p:spPr>
            <a:xfrm>
              <a:off x="1089108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7" name="Google Shape;2087;p89"/>
            <p:cNvSpPr/>
            <p:nvPr/>
          </p:nvSpPr>
          <p:spPr>
            <a:xfrm flipH="1">
              <a:off x="1132431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8" name="Google Shape;2088;p89"/>
            <p:cNvSpPr/>
            <p:nvPr/>
          </p:nvSpPr>
          <p:spPr>
            <a:xfrm flipH="1">
              <a:off x="1099817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9" name="Google Shape;2089;p89"/>
            <p:cNvSpPr/>
            <p:nvPr/>
          </p:nvSpPr>
          <p:spPr>
            <a:xfrm>
              <a:off x="1056245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0" name="Google Shape;2090;p89"/>
            <p:cNvSpPr/>
            <p:nvPr/>
          </p:nvSpPr>
          <p:spPr>
            <a:xfrm>
              <a:off x="1023631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1" name="Google Shape;2091;p89"/>
            <p:cNvSpPr/>
            <p:nvPr/>
          </p:nvSpPr>
          <p:spPr>
            <a:xfrm flipH="1">
              <a:off x="10669550"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2" name="Google Shape;2092;p89"/>
            <p:cNvSpPr/>
            <p:nvPr/>
          </p:nvSpPr>
          <p:spPr>
            <a:xfrm flipH="1">
              <a:off x="10343410"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3" name="Google Shape;2093;p89"/>
            <p:cNvSpPr/>
            <p:nvPr/>
          </p:nvSpPr>
          <p:spPr>
            <a:xfrm>
              <a:off x="990768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4" name="Google Shape;2094;p89"/>
            <p:cNvSpPr/>
            <p:nvPr/>
          </p:nvSpPr>
          <p:spPr>
            <a:xfrm>
              <a:off x="958154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5" name="Google Shape;2095;p89"/>
            <p:cNvSpPr/>
            <p:nvPr/>
          </p:nvSpPr>
          <p:spPr>
            <a:xfrm flipH="1">
              <a:off x="1001478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6" name="Google Shape;2096;p89"/>
            <p:cNvSpPr/>
            <p:nvPr/>
          </p:nvSpPr>
          <p:spPr>
            <a:xfrm flipH="1">
              <a:off x="9688641"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7" name="Google Shape;2097;p89"/>
            <p:cNvSpPr/>
            <p:nvPr/>
          </p:nvSpPr>
          <p:spPr>
            <a:xfrm>
              <a:off x="925291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8" name="Google Shape;2098;p89"/>
            <p:cNvSpPr/>
            <p:nvPr/>
          </p:nvSpPr>
          <p:spPr>
            <a:xfrm>
              <a:off x="892677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9" name="Google Shape;2099;p89"/>
            <p:cNvSpPr/>
            <p:nvPr/>
          </p:nvSpPr>
          <p:spPr>
            <a:xfrm flipH="1">
              <a:off x="936001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0" name="Google Shape;2100;p89"/>
            <p:cNvSpPr/>
            <p:nvPr/>
          </p:nvSpPr>
          <p:spPr>
            <a:xfrm flipH="1">
              <a:off x="9033872"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1" name="Google Shape;2101;p89"/>
            <p:cNvSpPr/>
            <p:nvPr/>
          </p:nvSpPr>
          <p:spPr>
            <a:xfrm>
              <a:off x="85981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2" name="Google Shape;2102;p89"/>
            <p:cNvSpPr/>
            <p:nvPr/>
          </p:nvSpPr>
          <p:spPr>
            <a:xfrm flipH="1">
              <a:off x="8705243"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3" name="Google Shape;2103;p89"/>
            <p:cNvSpPr/>
            <p:nvPr/>
          </p:nvSpPr>
          <p:spPr>
            <a:xfrm>
              <a:off x="826952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4" name="Google Shape;2104;p89"/>
            <p:cNvSpPr/>
            <p:nvPr/>
          </p:nvSpPr>
          <p:spPr>
            <a:xfrm>
              <a:off x="794337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5" name="Google Shape;2105;p89"/>
            <p:cNvSpPr/>
            <p:nvPr/>
          </p:nvSpPr>
          <p:spPr>
            <a:xfrm flipH="1">
              <a:off x="8376614"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6" name="Google Shape;2106;p89"/>
            <p:cNvSpPr/>
            <p:nvPr/>
          </p:nvSpPr>
          <p:spPr>
            <a:xfrm flipH="1">
              <a:off x="8050474"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7" name="Google Shape;2107;p89"/>
            <p:cNvSpPr/>
            <p:nvPr/>
          </p:nvSpPr>
          <p:spPr>
            <a:xfrm>
              <a:off x="7614751"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8" name="Google Shape;2108;p89"/>
            <p:cNvSpPr/>
            <p:nvPr/>
          </p:nvSpPr>
          <p:spPr>
            <a:xfrm>
              <a:off x="72886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9" name="Google Shape;2109;p89"/>
            <p:cNvSpPr/>
            <p:nvPr/>
          </p:nvSpPr>
          <p:spPr>
            <a:xfrm flipH="1">
              <a:off x="7721846"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0" name="Google Shape;2110;p89"/>
            <p:cNvSpPr/>
            <p:nvPr/>
          </p:nvSpPr>
          <p:spPr>
            <a:xfrm flipH="1">
              <a:off x="7395705"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1" name="Google Shape;2111;p89"/>
            <p:cNvSpPr/>
            <p:nvPr/>
          </p:nvSpPr>
          <p:spPr>
            <a:xfrm>
              <a:off x="695998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2" name="Google Shape;2112;p89"/>
            <p:cNvSpPr/>
            <p:nvPr/>
          </p:nvSpPr>
          <p:spPr>
            <a:xfrm>
              <a:off x="663384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3" name="Google Shape;2113;p89"/>
            <p:cNvSpPr/>
            <p:nvPr/>
          </p:nvSpPr>
          <p:spPr>
            <a:xfrm flipH="1">
              <a:off x="7067077"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4" name="Google Shape;2114;p89"/>
            <p:cNvSpPr/>
            <p:nvPr/>
          </p:nvSpPr>
          <p:spPr>
            <a:xfrm flipH="1">
              <a:off x="6740936"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5" name="Google Shape;2115;p89"/>
            <p:cNvSpPr/>
            <p:nvPr/>
          </p:nvSpPr>
          <p:spPr>
            <a:xfrm>
              <a:off x="630521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6" name="Google Shape;2116;p89"/>
            <p:cNvSpPr/>
            <p:nvPr/>
          </p:nvSpPr>
          <p:spPr>
            <a:xfrm>
              <a:off x="59790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7" name="Google Shape;2117;p89"/>
            <p:cNvSpPr/>
            <p:nvPr/>
          </p:nvSpPr>
          <p:spPr>
            <a:xfrm flipH="1">
              <a:off x="641230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8" name="Google Shape;2118;p89"/>
            <p:cNvSpPr/>
            <p:nvPr/>
          </p:nvSpPr>
          <p:spPr>
            <a:xfrm flipH="1">
              <a:off x="6086167"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9" name="Google Shape;2119;p89"/>
            <p:cNvSpPr/>
            <p:nvPr/>
          </p:nvSpPr>
          <p:spPr>
            <a:xfrm>
              <a:off x="565044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0" name="Google Shape;2120;p89"/>
            <p:cNvSpPr/>
            <p:nvPr/>
          </p:nvSpPr>
          <p:spPr>
            <a:xfrm>
              <a:off x="53243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1" name="Google Shape;2121;p89"/>
            <p:cNvSpPr/>
            <p:nvPr/>
          </p:nvSpPr>
          <p:spPr>
            <a:xfrm flipH="1">
              <a:off x="575753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2" name="Google Shape;2122;p89"/>
            <p:cNvSpPr/>
            <p:nvPr/>
          </p:nvSpPr>
          <p:spPr>
            <a:xfrm flipH="1">
              <a:off x="5431399"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3" name="Google Shape;2123;p89"/>
            <p:cNvSpPr/>
            <p:nvPr/>
          </p:nvSpPr>
          <p:spPr>
            <a:xfrm>
              <a:off x="49956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4" name="Google Shape;2124;p89"/>
            <p:cNvSpPr/>
            <p:nvPr/>
          </p:nvSpPr>
          <p:spPr>
            <a:xfrm flipH="1">
              <a:off x="510276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5" name="Google Shape;2125;p89"/>
            <p:cNvSpPr/>
            <p:nvPr/>
          </p:nvSpPr>
          <p:spPr>
            <a:xfrm>
              <a:off x="46670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6" name="Google Shape;2126;p89"/>
            <p:cNvSpPr/>
            <p:nvPr/>
          </p:nvSpPr>
          <p:spPr>
            <a:xfrm>
              <a:off x="434090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7" name="Google Shape;2127;p89"/>
            <p:cNvSpPr/>
            <p:nvPr/>
          </p:nvSpPr>
          <p:spPr>
            <a:xfrm flipH="1">
              <a:off x="4774142"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8" name="Google Shape;2128;p89"/>
            <p:cNvSpPr/>
            <p:nvPr/>
          </p:nvSpPr>
          <p:spPr>
            <a:xfrm flipH="1">
              <a:off x="444800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9" name="Google Shape;2129;p89"/>
            <p:cNvSpPr/>
            <p:nvPr/>
          </p:nvSpPr>
          <p:spPr>
            <a:xfrm>
              <a:off x="401227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0" name="Google Shape;2130;p89"/>
            <p:cNvSpPr/>
            <p:nvPr/>
          </p:nvSpPr>
          <p:spPr>
            <a:xfrm>
              <a:off x="368613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1" name="Google Shape;2131;p89"/>
            <p:cNvSpPr/>
            <p:nvPr/>
          </p:nvSpPr>
          <p:spPr>
            <a:xfrm flipH="1">
              <a:off x="4119373"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2" name="Google Shape;2132;p89"/>
            <p:cNvSpPr/>
            <p:nvPr/>
          </p:nvSpPr>
          <p:spPr>
            <a:xfrm flipH="1">
              <a:off x="379323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3" name="Google Shape;2133;p89"/>
            <p:cNvSpPr/>
            <p:nvPr/>
          </p:nvSpPr>
          <p:spPr>
            <a:xfrm>
              <a:off x="33575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4" name="Google Shape;2134;p89"/>
            <p:cNvSpPr/>
            <p:nvPr/>
          </p:nvSpPr>
          <p:spPr>
            <a:xfrm>
              <a:off x="303136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5" name="Google Shape;2135;p89"/>
            <p:cNvSpPr/>
            <p:nvPr/>
          </p:nvSpPr>
          <p:spPr>
            <a:xfrm flipH="1">
              <a:off x="3464604"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6" name="Google Shape;2136;p89"/>
            <p:cNvSpPr/>
            <p:nvPr/>
          </p:nvSpPr>
          <p:spPr>
            <a:xfrm flipH="1">
              <a:off x="313846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7" name="Google Shape;2137;p89"/>
            <p:cNvSpPr/>
            <p:nvPr/>
          </p:nvSpPr>
          <p:spPr>
            <a:xfrm>
              <a:off x="270274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8" name="Google Shape;2138;p89"/>
            <p:cNvSpPr/>
            <p:nvPr/>
          </p:nvSpPr>
          <p:spPr>
            <a:xfrm>
              <a:off x="237659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9" name="Google Shape;2139;p89"/>
            <p:cNvSpPr/>
            <p:nvPr/>
          </p:nvSpPr>
          <p:spPr>
            <a:xfrm flipH="1">
              <a:off x="280983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0" name="Google Shape;2140;p89"/>
            <p:cNvSpPr/>
            <p:nvPr/>
          </p:nvSpPr>
          <p:spPr>
            <a:xfrm flipH="1">
              <a:off x="248369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1" name="Google Shape;2141;p89"/>
            <p:cNvSpPr/>
            <p:nvPr/>
          </p:nvSpPr>
          <p:spPr>
            <a:xfrm>
              <a:off x="20479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2" name="Google Shape;2142;p89"/>
            <p:cNvSpPr/>
            <p:nvPr/>
          </p:nvSpPr>
          <p:spPr>
            <a:xfrm>
              <a:off x="172183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3" name="Google Shape;2143;p89"/>
            <p:cNvSpPr/>
            <p:nvPr/>
          </p:nvSpPr>
          <p:spPr>
            <a:xfrm flipH="1">
              <a:off x="215506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4" name="Google Shape;2144;p89"/>
            <p:cNvSpPr/>
            <p:nvPr/>
          </p:nvSpPr>
          <p:spPr>
            <a:xfrm flipH="1">
              <a:off x="1828926"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5" name="Google Shape;2145;p89"/>
            <p:cNvSpPr/>
            <p:nvPr/>
          </p:nvSpPr>
          <p:spPr>
            <a:xfrm>
              <a:off x="13932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6" name="Google Shape;2146;p89"/>
            <p:cNvSpPr/>
            <p:nvPr/>
          </p:nvSpPr>
          <p:spPr>
            <a:xfrm flipH="1">
              <a:off x="1500297"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7" name="Google Shape;2147;p89"/>
            <p:cNvSpPr/>
            <p:nvPr/>
          </p:nvSpPr>
          <p:spPr>
            <a:xfrm>
              <a:off x="10645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8" name="Google Shape;2148;p89"/>
            <p:cNvSpPr/>
            <p:nvPr/>
          </p:nvSpPr>
          <p:spPr>
            <a:xfrm>
              <a:off x="73843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9" name="Google Shape;2149;p89"/>
            <p:cNvSpPr/>
            <p:nvPr/>
          </p:nvSpPr>
          <p:spPr>
            <a:xfrm flipH="1">
              <a:off x="1171668"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0" name="Google Shape;2150;p89"/>
            <p:cNvSpPr/>
            <p:nvPr/>
          </p:nvSpPr>
          <p:spPr>
            <a:xfrm flipH="1">
              <a:off x="84552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1" name="Google Shape;2151;p89"/>
            <p:cNvSpPr/>
            <p:nvPr/>
          </p:nvSpPr>
          <p:spPr>
            <a:xfrm>
              <a:off x="40980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2" name="Google Shape;2152;p89"/>
            <p:cNvSpPr/>
            <p:nvPr/>
          </p:nvSpPr>
          <p:spPr>
            <a:xfrm>
              <a:off x="8366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3" name="Google Shape;2153;p89"/>
            <p:cNvSpPr/>
            <p:nvPr/>
          </p:nvSpPr>
          <p:spPr>
            <a:xfrm flipH="1">
              <a:off x="516899"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4" name="Google Shape;2154;p89"/>
            <p:cNvSpPr/>
            <p:nvPr/>
          </p:nvSpPr>
          <p:spPr>
            <a:xfrm flipH="1">
              <a:off x="19075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155" name="Google Shape;2155;p89"/>
          <p:cNvGrpSpPr/>
          <p:nvPr/>
        </p:nvGrpSpPr>
        <p:grpSpPr>
          <a:xfrm>
            <a:off x="83663" y="3769287"/>
            <a:ext cx="12009864" cy="176637"/>
            <a:chOff x="83663" y="3697854"/>
            <a:chExt cx="12009864" cy="176637"/>
          </a:xfrm>
        </p:grpSpPr>
        <p:sp>
          <p:nvSpPr>
            <p:cNvPr id="2156" name="Google Shape;2156;p89"/>
            <p:cNvSpPr/>
            <p:nvPr/>
          </p:nvSpPr>
          <p:spPr>
            <a:xfrm>
              <a:off x="521720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7" name="Google Shape;2157;p89"/>
            <p:cNvSpPr/>
            <p:nvPr/>
          </p:nvSpPr>
          <p:spPr>
            <a:xfrm>
              <a:off x="554334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8" name="Google Shape;2158;p89"/>
            <p:cNvSpPr/>
            <p:nvPr/>
          </p:nvSpPr>
          <p:spPr>
            <a:xfrm>
              <a:off x="499567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9" name="Google Shape;2159;p89"/>
            <p:cNvSpPr/>
            <p:nvPr/>
          </p:nvSpPr>
          <p:spPr>
            <a:xfrm>
              <a:off x="532430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0" name="Google Shape;2160;p89"/>
            <p:cNvSpPr/>
            <p:nvPr/>
          </p:nvSpPr>
          <p:spPr>
            <a:xfrm>
              <a:off x="587197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1" name="Google Shape;2161;p89"/>
            <p:cNvSpPr/>
            <p:nvPr/>
          </p:nvSpPr>
          <p:spPr>
            <a:xfrm>
              <a:off x="619811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2" name="Google Shape;2162;p89"/>
            <p:cNvSpPr/>
            <p:nvPr/>
          </p:nvSpPr>
          <p:spPr>
            <a:xfrm>
              <a:off x="5650444"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3" name="Google Shape;2163;p89"/>
            <p:cNvSpPr/>
            <p:nvPr/>
          </p:nvSpPr>
          <p:spPr>
            <a:xfrm>
              <a:off x="597907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4" name="Google Shape;2164;p89"/>
            <p:cNvSpPr/>
            <p:nvPr/>
          </p:nvSpPr>
          <p:spPr>
            <a:xfrm>
              <a:off x="652674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5" name="Google Shape;2165;p89"/>
            <p:cNvSpPr/>
            <p:nvPr/>
          </p:nvSpPr>
          <p:spPr>
            <a:xfrm>
              <a:off x="685288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6" name="Google Shape;2166;p89"/>
            <p:cNvSpPr/>
            <p:nvPr/>
          </p:nvSpPr>
          <p:spPr>
            <a:xfrm>
              <a:off x="630521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7" name="Google Shape;2167;p89"/>
            <p:cNvSpPr/>
            <p:nvPr/>
          </p:nvSpPr>
          <p:spPr>
            <a:xfrm>
              <a:off x="6633841"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8" name="Google Shape;2168;p89"/>
            <p:cNvSpPr/>
            <p:nvPr/>
          </p:nvSpPr>
          <p:spPr>
            <a:xfrm>
              <a:off x="718151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9" name="Google Shape;2169;p89"/>
            <p:cNvSpPr/>
            <p:nvPr/>
          </p:nvSpPr>
          <p:spPr>
            <a:xfrm>
              <a:off x="750765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0" name="Google Shape;2170;p89"/>
            <p:cNvSpPr/>
            <p:nvPr/>
          </p:nvSpPr>
          <p:spPr>
            <a:xfrm>
              <a:off x="6959982"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1" name="Google Shape;2171;p89"/>
            <p:cNvSpPr/>
            <p:nvPr/>
          </p:nvSpPr>
          <p:spPr>
            <a:xfrm>
              <a:off x="7288610"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2" name="Google Shape;2172;p89"/>
            <p:cNvSpPr/>
            <p:nvPr/>
          </p:nvSpPr>
          <p:spPr>
            <a:xfrm>
              <a:off x="783628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3" name="Google Shape;2173;p89"/>
            <p:cNvSpPr/>
            <p:nvPr/>
          </p:nvSpPr>
          <p:spPr>
            <a:xfrm>
              <a:off x="816242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4" name="Google Shape;2174;p89"/>
            <p:cNvSpPr/>
            <p:nvPr/>
          </p:nvSpPr>
          <p:spPr>
            <a:xfrm>
              <a:off x="7614751"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5" name="Google Shape;2175;p89"/>
            <p:cNvSpPr/>
            <p:nvPr/>
          </p:nvSpPr>
          <p:spPr>
            <a:xfrm>
              <a:off x="7943378"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6" name="Google Shape;2176;p89"/>
            <p:cNvSpPr/>
            <p:nvPr/>
          </p:nvSpPr>
          <p:spPr>
            <a:xfrm>
              <a:off x="849105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7" name="Google Shape;2177;p89"/>
            <p:cNvSpPr/>
            <p:nvPr/>
          </p:nvSpPr>
          <p:spPr>
            <a:xfrm>
              <a:off x="8269520"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8" name="Google Shape;2178;p89"/>
            <p:cNvSpPr/>
            <p:nvPr/>
          </p:nvSpPr>
          <p:spPr>
            <a:xfrm>
              <a:off x="881968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9" name="Google Shape;2179;p89"/>
            <p:cNvSpPr/>
            <p:nvPr/>
          </p:nvSpPr>
          <p:spPr>
            <a:xfrm>
              <a:off x="9145823"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0" name="Google Shape;2180;p89"/>
            <p:cNvSpPr/>
            <p:nvPr/>
          </p:nvSpPr>
          <p:spPr>
            <a:xfrm>
              <a:off x="859814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1" name="Google Shape;2181;p89"/>
            <p:cNvSpPr/>
            <p:nvPr/>
          </p:nvSpPr>
          <p:spPr>
            <a:xfrm>
              <a:off x="892677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2" name="Google Shape;2182;p89"/>
            <p:cNvSpPr/>
            <p:nvPr/>
          </p:nvSpPr>
          <p:spPr>
            <a:xfrm>
              <a:off x="9474451"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3" name="Google Shape;2183;p89"/>
            <p:cNvSpPr/>
            <p:nvPr/>
          </p:nvSpPr>
          <p:spPr>
            <a:xfrm>
              <a:off x="980059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4" name="Google Shape;2184;p89"/>
            <p:cNvSpPr/>
            <p:nvPr/>
          </p:nvSpPr>
          <p:spPr>
            <a:xfrm>
              <a:off x="925291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5" name="Google Shape;2185;p89"/>
            <p:cNvSpPr/>
            <p:nvPr/>
          </p:nvSpPr>
          <p:spPr>
            <a:xfrm>
              <a:off x="958154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6" name="Google Shape;2186;p89"/>
            <p:cNvSpPr/>
            <p:nvPr/>
          </p:nvSpPr>
          <p:spPr>
            <a:xfrm>
              <a:off x="1012922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7" name="Google Shape;2187;p89"/>
            <p:cNvSpPr/>
            <p:nvPr/>
          </p:nvSpPr>
          <p:spPr>
            <a:xfrm>
              <a:off x="1045536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8" name="Google Shape;2188;p89"/>
            <p:cNvSpPr/>
            <p:nvPr/>
          </p:nvSpPr>
          <p:spPr>
            <a:xfrm>
              <a:off x="9907686"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9" name="Google Shape;2189;p89"/>
            <p:cNvSpPr/>
            <p:nvPr/>
          </p:nvSpPr>
          <p:spPr>
            <a:xfrm>
              <a:off x="10236314"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0" name="Google Shape;2190;p89"/>
            <p:cNvSpPr/>
            <p:nvPr/>
          </p:nvSpPr>
          <p:spPr>
            <a:xfrm>
              <a:off x="1078398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1" name="Google Shape;2191;p89"/>
            <p:cNvSpPr/>
            <p:nvPr/>
          </p:nvSpPr>
          <p:spPr>
            <a:xfrm>
              <a:off x="1111013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2" name="Google Shape;2192;p89"/>
            <p:cNvSpPr/>
            <p:nvPr/>
          </p:nvSpPr>
          <p:spPr>
            <a:xfrm>
              <a:off x="1056245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3" name="Google Shape;2193;p89"/>
            <p:cNvSpPr/>
            <p:nvPr/>
          </p:nvSpPr>
          <p:spPr>
            <a:xfrm>
              <a:off x="10891083"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4" name="Google Shape;2194;p89"/>
            <p:cNvSpPr/>
            <p:nvPr/>
          </p:nvSpPr>
          <p:spPr>
            <a:xfrm>
              <a:off x="1143875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5" name="Google Shape;2195;p89"/>
            <p:cNvSpPr/>
            <p:nvPr/>
          </p:nvSpPr>
          <p:spPr>
            <a:xfrm>
              <a:off x="1176489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6" name="Google Shape;2196;p89"/>
            <p:cNvSpPr/>
            <p:nvPr/>
          </p:nvSpPr>
          <p:spPr>
            <a:xfrm>
              <a:off x="1121722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7" name="Google Shape;2197;p89"/>
            <p:cNvSpPr/>
            <p:nvPr/>
          </p:nvSpPr>
          <p:spPr>
            <a:xfrm>
              <a:off x="1154585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8" name="Google Shape;2198;p89"/>
            <p:cNvSpPr/>
            <p:nvPr/>
          </p:nvSpPr>
          <p:spPr>
            <a:xfrm>
              <a:off x="1209352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9" name="Google Shape;2199;p89"/>
            <p:cNvSpPr/>
            <p:nvPr/>
          </p:nvSpPr>
          <p:spPr>
            <a:xfrm>
              <a:off x="1187199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0" name="Google Shape;2200;p89"/>
            <p:cNvSpPr/>
            <p:nvPr/>
          </p:nvSpPr>
          <p:spPr>
            <a:xfrm>
              <a:off x="302710"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1" name="Google Shape;2201;p89"/>
            <p:cNvSpPr/>
            <p:nvPr/>
          </p:nvSpPr>
          <p:spPr>
            <a:xfrm>
              <a:off x="83663"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2" name="Google Shape;2202;p89"/>
            <p:cNvSpPr/>
            <p:nvPr/>
          </p:nvSpPr>
          <p:spPr>
            <a:xfrm>
              <a:off x="63133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3" name="Google Shape;2203;p89"/>
            <p:cNvSpPr/>
            <p:nvPr/>
          </p:nvSpPr>
          <p:spPr>
            <a:xfrm>
              <a:off x="957479"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4" name="Google Shape;2204;p89"/>
            <p:cNvSpPr/>
            <p:nvPr/>
          </p:nvSpPr>
          <p:spPr>
            <a:xfrm>
              <a:off x="409806"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5" name="Google Shape;2205;p89"/>
            <p:cNvSpPr/>
            <p:nvPr/>
          </p:nvSpPr>
          <p:spPr>
            <a:xfrm>
              <a:off x="738432"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6" name="Google Shape;2206;p89"/>
            <p:cNvSpPr/>
            <p:nvPr/>
          </p:nvSpPr>
          <p:spPr>
            <a:xfrm>
              <a:off x="128610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7" name="Google Shape;2207;p89"/>
            <p:cNvSpPr/>
            <p:nvPr/>
          </p:nvSpPr>
          <p:spPr>
            <a:xfrm>
              <a:off x="1064574"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8" name="Google Shape;2208;p89"/>
            <p:cNvSpPr/>
            <p:nvPr/>
          </p:nvSpPr>
          <p:spPr>
            <a:xfrm>
              <a:off x="161473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9" name="Google Shape;2209;p89"/>
            <p:cNvSpPr/>
            <p:nvPr/>
          </p:nvSpPr>
          <p:spPr>
            <a:xfrm>
              <a:off x="194087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0" name="Google Shape;2210;p89"/>
            <p:cNvSpPr/>
            <p:nvPr/>
          </p:nvSpPr>
          <p:spPr>
            <a:xfrm>
              <a:off x="1393203"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1" name="Google Shape;2211;p89"/>
            <p:cNvSpPr/>
            <p:nvPr/>
          </p:nvSpPr>
          <p:spPr>
            <a:xfrm>
              <a:off x="172182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2" name="Google Shape;2212;p89"/>
            <p:cNvSpPr/>
            <p:nvPr/>
          </p:nvSpPr>
          <p:spPr>
            <a:xfrm>
              <a:off x="226950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3" name="Google Shape;2213;p89"/>
            <p:cNvSpPr/>
            <p:nvPr/>
          </p:nvSpPr>
          <p:spPr>
            <a:xfrm>
              <a:off x="2595646"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4" name="Google Shape;2214;p89"/>
            <p:cNvSpPr/>
            <p:nvPr/>
          </p:nvSpPr>
          <p:spPr>
            <a:xfrm>
              <a:off x="2047971"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5" name="Google Shape;2215;p89"/>
            <p:cNvSpPr/>
            <p:nvPr/>
          </p:nvSpPr>
          <p:spPr>
            <a:xfrm>
              <a:off x="237659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6" name="Google Shape;2216;p89"/>
            <p:cNvSpPr/>
            <p:nvPr/>
          </p:nvSpPr>
          <p:spPr>
            <a:xfrm>
              <a:off x="2924274"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7" name="Google Shape;2217;p89"/>
            <p:cNvSpPr/>
            <p:nvPr/>
          </p:nvSpPr>
          <p:spPr>
            <a:xfrm>
              <a:off x="325041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8" name="Google Shape;2218;p89"/>
            <p:cNvSpPr/>
            <p:nvPr/>
          </p:nvSpPr>
          <p:spPr>
            <a:xfrm>
              <a:off x="2702740"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9" name="Google Shape;2219;p89"/>
            <p:cNvSpPr/>
            <p:nvPr/>
          </p:nvSpPr>
          <p:spPr>
            <a:xfrm>
              <a:off x="3031368"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0" name="Google Shape;2220;p89"/>
            <p:cNvSpPr/>
            <p:nvPr/>
          </p:nvSpPr>
          <p:spPr>
            <a:xfrm>
              <a:off x="3579042"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1" name="Google Shape;2221;p89"/>
            <p:cNvSpPr/>
            <p:nvPr/>
          </p:nvSpPr>
          <p:spPr>
            <a:xfrm>
              <a:off x="390518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2" name="Google Shape;2222;p89"/>
            <p:cNvSpPr/>
            <p:nvPr/>
          </p:nvSpPr>
          <p:spPr>
            <a:xfrm>
              <a:off x="335750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3" name="Google Shape;2223;p89"/>
            <p:cNvSpPr/>
            <p:nvPr/>
          </p:nvSpPr>
          <p:spPr>
            <a:xfrm>
              <a:off x="3686137"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4" name="Google Shape;2224;p89"/>
            <p:cNvSpPr/>
            <p:nvPr/>
          </p:nvSpPr>
          <p:spPr>
            <a:xfrm>
              <a:off x="423381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5" name="Google Shape;2225;p89"/>
            <p:cNvSpPr/>
            <p:nvPr/>
          </p:nvSpPr>
          <p:spPr>
            <a:xfrm>
              <a:off x="455995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6" name="Google Shape;2226;p89"/>
            <p:cNvSpPr/>
            <p:nvPr/>
          </p:nvSpPr>
          <p:spPr>
            <a:xfrm>
              <a:off x="401227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7" name="Google Shape;2227;p89"/>
            <p:cNvSpPr/>
            <p:nvPr/>
          </p:nvSpPr>
          <p:spPr>
            <a:xfrm>
              <a:off x="4340906"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8" name="Google Shape;2228;p89"/>
            <p:cNvSpPr/>
            <p:nvPr/>
          </p:nvSpPr>
          <p:spPr>
            <a:xfrm>
              <a:off x="488858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9" name="Google Shape;2229;p89"/>
            <p:cNvSpPr/>
            <p:nvPr/>
          </p:nvSpPr>
          <p:spPr>
            <a:xfrm>
              <a:off x="4667048"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230" name="Google Shape;2230;p89"/>
          <p:cNvGrpSpPr/>
          <p:nvPr/>
        </p:nvGrpSpPr>
        <p:grpSpPr>
          <a:xfrm>
            <a:off x="83664" y="4054323"/>
            <a:ext cx="12009863" cy="176637"/>
            <a:chOff x="83664" y="3988163"/>
            <a:chExt cx="12009863" cy="176637"/>
          </a:xfrm>
        </p:grpSpPr>
        <p:sp>
          <p:nvSpPr>
            <p:cNvPr id="2231" name="Google Shape;2231;p89"/>
            <p:cNvSpPr/>
            <p:nvPr/>
          </p:nvSpPr>
          <p:spPr>
            <a:xfrm>
              <a:off x="1187199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2" name="Google Shape;2232;p89"/>
            <p:cNvSpPr/>
            <p:nvPr/>
          </p:nvSpPr>
          <p:spPr>
            <a:xfrm>
              <a:off x="1154585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3" name="Google Shape;2233;p89"/>
            <p:cNvSpPr/>
            <p:nvPr/>
          </p:nvSpPr>
          <p:spPr>
            <a:xfrm flipH="1">
              <a:off x="1197908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4" name="Google Shape;2234;p89"/>
            <p:cNvSpPr/>
            <p:nvPr/>
          </p:nvSpPr>
          <p:spPr>
            <a:xfrm flipH="1">
              <a:off x="1165294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5" name="Google Shape;2235;p89"/>
            <p:cNvSpPr/>
            <p:nvPr/>
          </p:nvSpPr>
          <p:spPr>
            <a:xfrm>
              <a:off x="1121722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6" name="Google Shape;2236;p89"/>
            <p:cNvSpPr/>
            <p:nvPr/>
          </p:nvSpPr>
          <p:spPr>
            <a:xfrm>
              <a:off x="1089108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7" name="Google Shape;2237;p89"/>
            <p:cNvSpPr/>
            <p:nvPr/>
          </p:nvSpPr>
          <p:spPr>
            <a:xfrm flipH="1">
              <a:off x="1132431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8" name="Google Shape;2238;p89"/>
            <p:cNvSpPr/>
            <p:nvPr/>
          </p:nvSpPr>
          <p:spPr>
            <a:xfrm flipH="1">
              <a:off x="1099817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9" name="Google Shape;2239;p89"/>
            <p:cNvSpPr/>
            <p:nvPr/>
          </p:nvSpPr>
          <p:spPr>
            <a:xfrm>
              <a:off x="1056245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0" name="Google Shape;2240;p89"/>
            <p:cNvSpPr/>
            <p:nvPr/>
          </p:nvSpPr>
          <p:spPr>
            <a:xfrm>
              <a:off x="1023631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1" name="Google Shape;2241;p89"/>
            <p:cNvSpPr/>
            <p:nvPr/>
          </p:nvSpPr>
          <p:spPr>
            <a:xfrm flipH="1">
              <a:off x="10669550"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2" name="Google Shape;2242;p89"/>
            <p:cNvSpPr/>
            <p:nvPr/>
          </p:nvSpPr>
          <p:spPr>
            <a:xfrm flipH="1">
              <a:off x="10343410"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3" name="Google Shape;2243;p89"/>
            <p:cNvSpPr/>
            <p:nvPr/>
          </p:nvSpPr>
          <p:spPr>
            <a:xfrm>
              <a:off x="990768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4" name="Google Shape;2244;p89"/>
            <p:cNvSpPr/>
            <p:nvPr/>
          </p:nvSpPr>
          <p:spPr>
            <a:xfrm>
              <a:off x="958154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5" name="Google Shape;2245;p89"/>
            <p:cNvSpPr/>
            <p:nvPr/>
          </p:nvSpPr>
          <p:spPr>
            <a:xfrm flipH="1">
              <a:off x="1001478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6" name="Google Shape;2246;p89"/>
            <p:cNvSpPr/>
            <p:nvPr/>
          </p:nvSpPr>
          <p:spPr>
            <a:xfrm flipH="1">
              <a:off x="9688641"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7" name="Google Shape;2247;p89"/>
            <p:cNvSpPr/>
            <p:nvPr/>
          </p:nvSpPr>
          <p:spPr>
            <a:xfrm>
              <a:off x="925291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8" name="Google Shape;2248;p89"/>
            <p:cNvSpPr/>
            <p:nvPr/>
          </p:nvSpPr>
          <p:spPr>
            <a:xfrm>
              <a:off x="892677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9" name="Google Shape;2249;p89"/>
            <p:cNvSpPr/>
            <p:nvPr/>
          </p:nvSpPr>
          <p:spPr>
            <a:xfrm flipH="1">
              <a:off x="936001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0" name="Google Shape;2250;p89"/>
            <p:cNvSpPr/>
            <p:nvPr/>
          </p:nvSpPr>
          <p:spPr>
            <a:xfrm flipH="1">
              <a:off x="9033872"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1" name="Google Shape;2251;p89"/>
            <p:cNvSpPr/>
            <p:nvPr/>
          </p:nvSpPr>
          <p:spPr>
            <a:xfrm>
              <a:off x="85981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2" name="Google Shape;2252;p89"/>
            <p:cNvSpPr/>
            <p:nvPr/>
          </p:nvSpPr>
          <p:spPr>
            <a:xfrm flipH="1">
              <a:off x="8705243"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3" name="Google Shape;2253;p89"/>
            <p:cNvSpPr/>
            <p:nvPr/>
          </p:nvSpPr>
          <p:spPr>
            <a:xfrm>
              <a:off x="826952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4" name="Google Shape;2254;p89"/>
            <p:cNvSpPr/>
            <p:nvPr/>
          </p:nvSpPr>
          <p:spPr>
            <a:xfrm>
              <a:off x="794337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5" name="Google Shape;2255;p89"/>
            <p:cNvSpPr/>
            <p:nvPr/>
          </p:nvSpPr>
          <p:spPr>
            <a:xfrm flipH="1">
              <a:off x="8376614"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6" name="Google Shape;2256;p89"/>
            <p:cNvSpPr/>
            <p:nvPr/>
          </p:nvSpPr>
          <p:spPr>
            <a:xfrm flipH="1">
              <a:off x="8050474"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7" name="Google Shape;2257;p89"/>
            <p:cNvSpPr/>
            <p:nvPr/>
          </p:nvSpPr>
          <p:spPr>
            <a:xfrm>
              <a:off x="7614751"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8" name="Google Shape;2258;p89"/>
            <p:cNvSpPr/>
            <p:nvPr/>
          </p:nvSpPr>
          <p:spPr>
            <a:xfrm>
              <a:off x="72886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9" name="Google Shape;2259;p89"/>
            <p:cNvSpPr/>
            <p:nvPr/>
          </p:nvSpPr>
          <p:spPr>
            <a:xfrm flipH="1">
              <a:off x="7721846"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0" name="Google Shape;2260;p89"/>
            <p:cNvSpPr/>
            <p:nvPr/>
          </p:nvSpPr>
          <p:spPr>
            <a:xfrm flipH="1">
              <a:off x="7395705"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1" name="Google Shape;2261;p89"/>
            <p:cNvSpPr/>
            <p:nvPr/>
          </p:nvSpPr>
          <p:spPr>
            <a:xfrm>
              <a:off x="695998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2" name="Google Shape;2262;p89"/>
            <p:cNvSpPr/>
            <p:nvPr/>
          </p:nvSpPr>
          <p:spPr>
            <a:xfrm>
              <a:off x="663384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3" name="Google Shape;2263;p89"/>
            <p:cNvSpPr/>
            <p:nvPr/>
          </p:nvSpPr>
          <p:spPr>
            <a:xfrm flipH="1">
              <a:off x="7067077"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4" name="Google Shape;2264;p89"/>
            <p:cNvSpPr/>
            <p:nvPr/>
          </p:nvSpPr>
          <p:spPr>
            <a:xfrm flipH="1">
              <a:off x="6740936"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5" name="Google Shape;2265;p89"/>
            <p:cNvSpPr/>
            <p:nvPr/>
          </p:nvSpPr>
          <p:spPr>
            <a:xfrm>
              <a:off x="630521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6" name="Google Shape;2266;p89"/>
            <p:cNvSpPr/>
            <p:nvPr/>
          </p:nvSpPr>
          <p:spPr>
            <a:xfrm>
              <a:off x="59790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7" name="Google Shape;2267;p89"/>
            <p:cNvSpPr/>
            <p:nvPr/>
          </p:nvSpPr>
          <p:spPr>
            <a:xfrm flipH="1">
              <a:off x="641230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8" name="Google Shape;2268;p89"/>
            <p:cNvSpPr/>
            <p:nvPr/>
          </p:nvSpPr>
          <p:spPr>
            <a:xfrm flipH="1">
              <a:off x="6086167"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9" name="Google Shape;2269;p89"/>
            <p:cNvSpPr/>
            <p:nvPr/>
          </p:nvSpPr>
          <p:spPr>
            <a:xfrm>
              <a:off x="565044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0" name="Google Shape;2270;p89"/>
            <p:cNvSpPr/>
            <p:nvPr/>
          </p:nvSpPr>
          <p:spPr>
            <a:xfrm>
              <a:off x="53243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1" name="Google Shape;2271;p89"/>
            <p:cNvSpPr/>
            <p:nvPr/>
          </p:nvSpPr>
          <p:spPr>
            <a:xfrm flipH="1">
              <a:off x="575753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2" name="Google Shape;2272;p89"/>
            <p:cNvSpPr/>
            <p:nvPr/>
          </p:nvSpPr>
          <p:spPr>
            <a:xfrm flipH="1">
              <a:off x="5431399"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3" name="Google Shape;2273;p89"/>
            <p:cNvSpPr/>
            <p:nvPr/>
          </p:nvSpPr>
          <p:spPr>
            <a:xfrm>
              <a:off x="49956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4" name="Google Shape;2274;p89"/>
            <p:cNvSpPr/>
            <p:nvPr/>
          </p:nvSpPr>
          <p:spPr>
            <a:xfrm flipH="1">
              <a:off x="510276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5" name="Google Shape;2275;p89"/>
            <p:cNvSpPr/>
            <p:nvPr/>
          </p:nvSpPr>
          <p:spPr>
            <a:xfrm>
              <a:off x="46670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6" name="Google Shape;2276;p89"/>
            <p:cNvSpPr/>
            <p:nvPr/>
          </p:nvSpPr>
          <p:spPr>
            <a:xfrm>
              <a:off x="434090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7" name="Google Shape;2277;p89"/>
            <p:cNvSpPr/>
            <p:nvPr/>
          </p:nvSpPr>
          <p:spPr>
            <a:xfrm flipH="1">
              <a:off x="4774142"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8" name="Google Shape;2278;p89"/>
            <p:cNvSpPr/>
            <p:nvPr/>
          </p:nvSpPr>
          <p:spPr>
            <a:xfrm flipH="1">
              <a:off x="444800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9" name="Google Shape;2279;p89"/>
            <p:cNvSpPr/>
            <p:nvPr/>
          </p:nvSpPr>
          <p:spPr>
            <a:xfrm>
              <a:off x="401227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0" name="Google Shape;2280;p89"/>
            <p:cNvSpPr/>
            <p:nvPr/>
          </p:nvSpPr>
          <p:spPr>
            <a:xfrm>
              <a:off x="368613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1" name="Google Shape;2281;p89"/>
            <p:cNvSpPr/>
            <p:nvPr/>
          </p:nvSpPr>
          <p:spPr>
            <a:xfrm flipH="1">
              <a:off x="4119373"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2" name="Google Shape;2282;p89"/>
            <p:cNvSpPr/>
            <p:nvPr/>
          </p:nvSpPr>
          <p:spPr>
            <a:xfrm flipH="1">
              <a:off x="379323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3" name="Google Shape;2283;p89"/>
            <p:cNvSpPr/>
            <p:nvPr/>
          </p:nvSpPr>
          <p:spPr>
            <a:xfrm>
              <a:off x="33575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4" name="Google Shape;2284;p89"/>
            <p:cNvSpPr/>
            <p:nvPr/>
          </p:nvSpPr>
          <p:spPr>
            <a:xfrm>
              <a:off x="303136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5" name="Google Shape;2285;p89"/>
            <p:cNvSpPr/>
            <p:nvPr/>
          </p:nvSpPr>
          <p:spPr>
            <a:xfrm flipH="1">
              <a:off x="3464604"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6" name="Google Shape;2286;p89"/>
            <p:cNvSpPr/>
            <p:nvPr/>
          </p:nvSpPr>
          <p:spPr>
            <a:xfrm flipH="1">
              <a:off x="313846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7" name="Google Shape;2287;p89"/>
            <p:cNvSpPr/>
            <p:nvPr/>
          </p:nvSpPr>
          <p:spPr>
            <a:xfrm>
              <a:off x="270274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8" name="Google Shape;2288;p89"/>
            <p:cNvSpPr/>
            <p:nvPr/>
          </p:nvSpPr>
          <p:spPr>
            <a:xfrm>
              <a:off x="237659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9" name="Google Shape;2289;p89"/>
            <p:cNvSpPr/>
            <p:nvPr/>
          </p:nvSpPr>
          <p:spPr>
            <a:xfrm flipH="1">
              <a:off x="280983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0" name="Google Shape;2290;p89"/>
            <p:cNvSpPr/>
            <p:nvPr/>
          </p:nvSpPr>
          <p:spPr>
            <a:xfrm flipH="1">
              <a:off x="248369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1" name="Google Shape;2291;p89"/>
            <p:cNvSpPr/>
            <p:nvPr/>
          </p:nvSpPr>
          <p:spPr>
            <a:xfrm>
              <a:off x="20479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2" name="Google Shape;2292;p89"/>
            <p:cNvSpPr/>
            <p:nvPr/>
          </p:nvSpPr>
          <p:spPr>
            <a:xfrm>
              <a:off x="172183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3" name="Google Shape;2293;p89"/>
            <p:cNvSpPr/>
            <p:nvPr/>
          </p:nvSpPr>
          <p:spPr>
            <a:xfrm flipH="1">
              <a:off x="215506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4" name="Google Shape;2294;p89"/>
            <p:cNvSpPr/>
            <p:nvPr/>
          </p:nvSpPr>
          <p:spPr>
            <a:xfrm flipH="1">
              <a:off x="1828926"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5" name="Google Shape;2295;p89"/>
            <p:cNvSpPr/>
            <p:nvPr/>
          </p:nvSpPr>
          <p:spPr>
            <a:xfrm>
              <a:off x="13932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6" name="Google Shape;2296;p89"/>
            <p:cNvSpPr/>
            <p:nvPr/>
          </p:nvSpPr>
          <p:spPr>
            <a:xfrm flipH="1">
              <a:off x="1500297"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7" name="Google Shape;2297;p89"/>
            <p:cNvSpPr/>
            <p:nvPr/>
          </p:nvSpPr>
          <p:spPr>
            <a:xfrm>
              <a:off x="10645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8" name="Google Shape;2298;p89"/>
            <p:cNvSpPr/>
            <p:nvPr/>
          </p:nvSpPr>
          <p:spPr>
            <a:xfrm>
              <a:off x="73843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9" name="Google Shape;2299;p89"/>
            <p:cNvSpPr/>
            <p:nvPr/>
          </p:nvSpPr>
          <p:spPr>
            <a:xfrm flipH="1">
              <a:off x="1171668"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0" name="Google Shape;2300;p89"/>
            <p:cNvSpPr/>
            <p:nvPr/>
          </p:nvSpPr>
          <p:spPr>
            <a:xfrm flipH="1">
              <a:off x="84552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1" name="Google Shape;2301;p89"/>
            <p:cNvSpPr/>
            <p:nvPr/>
          </p:nvSpPr>
          <p:spPr>
            <a:xfrm>
              <a:off x="40980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2" name="Google Shape;2302;p89"/>
            <p:cNvSpPr/>
            <p:nvPr/>
          </p:nvSpPr>
          <p:spPr>
            <a:xfrm>
              <a:off x="8366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3" name="Google Shape;2303;p89"/>
            <p:cNvSpPr/>
            <p:nvPr/>
          </p:nvSpPr>
          <p:spPr>
            <a:xfrm flipH="1">
              <a:off x="516899"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4" name="Google Shape;2304;p89"/>
            <p:cNvSpPr/>
            <p:nvPr/>
          </p:nvSpPr>
          <p:spPr>
            <a:xfrm flipH="1">
              <a:off x="19075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2305" name="Google Shape;2305;p89"/>
          <p:cNvSpPr/>
          <p:nvPr/>
        </p:nvSpPr>
        <p:spPr>
          <a:xfrm>
            <a:off x="0" y="0"/>
            <a:ext cx="12192000" cy="6858000"/>
          </a:xfrm>
          <a:prstGeom prst="rect">
            <a:avLst/>
          </a:prstGeom>
          <a:solidFill>
            <a:schemeClr val="lt1">
              <a:alpha val="498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2306"/>
        <p:cNvGrpSpPr/>
        <p:nvPr/>
      </p:nvGrpSpPr>
      <p:grpSpPr>
        <a:xfrm>
          <a:off x="0" y="0"/>
          <a:ext cx="0" cy="0"/>
          <a:chOff x="0" y="0"/>
          <a:chExt cx="0" cy="0"/>
        </a:xfrm>
      </p:grpSpPr>
      <p:grpSp>
        <p:nvGrpSpPr>
          <p:cNvPr id="2307" name="Google Shape;2307;p90"/>
          <p:cNvGrpSpPr/>
          <p:nvPr/>
        </p:nvGrpSpPr>
        <p:grpSpPr>
          <a:xfrm>
            <a:off x="83663" y="2629149"/>
            <a:ext cx="12009863" cy="176637"/>
            <a:chOff x="83663" y="2532000"/>
            <a:chExt cx="12009863" cy="176637"/>
          </a:xfrm>
        </p:grpSpPr>
        <p:sp>
          <p:nvSpPr>
            <p:cNvPr id="2308" name="Google Shape;2308;p90"/>
            <p:cNvSpPr/>
            <p:nvPr/>
          </p:nvSpPr>
          <p:spPr>
            <a:xfrm>
              <a:off x="30519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09" name="Google Shape;2309;p90"/>
            <p:cNvSpPr/>
            <p:nvPr/>
          </p:nvSpPr>
          <p:spPr>
            <a:xfrm>
              <a:off x="63133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0" name="Google Shape;2310;p90"/>
            <p:cNvSpPr/>
            <p:nvPr/>
          </p:nvSpPr>
          <p:spPr>
            <a:xfrm>
              <a:off x="8366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1" name="Google Shape;2311;p90"/>
            <p:cNvSpPr/>
            <p:nvPr/>
          </p:nvSpPr>
          <p:spPr>
            <a:xfrm>
              <a:off x="41229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2" name="Google Shape;2312;p90"/>
            <p:cNvSpPr/>
            <p:nvPr/>
          </p:nvSpPr>
          <p:spPr>
            <a:xfrm>
              <a:off x="95996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3" name="Google Shape;2313;p90"/>
            <p:cNvSpPr/>
            <p:nvPr/>
          </p:nvSpPr>
          <p:spPr>
            <a:xfrm>
              <a:off x="128610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4" name="Google Shape;2314;p90"/>
            <p:cNvSpPr/>
            <p:nvPr/>
          </p:nvSpPr>
          <p:spPr>
            <a:xfrm>
              <a:off x="73843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5" name="Google Shape;2315;p90"/>
            <p:cNvSpPr/>
            <p:nvPr/>
          </p:nvSpPr>
          <p:spPr>
            <a:xfrm>
              <a:off x="106706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6" name="Google Shape;2316;p90"/>
            <p:cNvSpPr/>
            <p:nvPr/>
          </p:nvSpPr>
          <p:spPr>
            <a:xfrm>
              <a:off x="161473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7" name="Google Shape;2317;p90"/>
            <p:cNvSpPr/>
            <p:nvPr/>
          </p:nvSpPr>
          <p:spPr>
            <a:xfrm>
              <a:off x="194087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8" name="Google Shape;2318;p90"/>
            <p:cNvSpPr/>
            <p:nvPr/>
          </p:nvSpPr>
          <p:spPr>
            <a:xfrm>
              <a:off x="139320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9" name="Google Shape;2319;p90"/>
            <p:cNvSpPr/>
            <p:nvPr/>
          </p:nvSpPr>
          <p:spPr>
            <a:xfrm>
              <a:off x="1721829"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0" name="Google Shape;2320;p90"/>
            <p:cNvSpPr/>
            <p:nvPr/>
          </p:nvSpPr>
          <p:spPr>
            <a:xfrm>
              <a:off x="226950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1" name="Google Shape;2321;p90"/>
            <p:cNvSpPr/>
            <p:nvPr/>
          </p:nvSpPr>
          <p:spPr>
            <a:xfrm>
              <a:off x="259564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2" name="Google Shape;2322;p90"/>
            <p:cNvSpPr/>
            <p:nvPr/>
          </p:nvSpPr>
          <p:spPr>
            <a:xfrm>
              <a:off x="204796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3" name="Google Shape;2323;p90"/>
            <p:cNvSpPr/>
            <p:nvPr/>
          </p:nvSpPr>
          <p:spPr>
            <a:xfrm>
              <a:off x="2376598"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4" name="Google Shape;2324;p90"/>
            <p:cNvSpPr/>
            <p:nvPr/>
          </p:nvSpPr>
          <p:spPr>
            <a:xfrm>
              <a:off x="292427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5" name="Google Shape;2325;p90"/>
            <p:cNvSpPr/>
            <p:nvPr/>
          </p:nvSpPr>
          <p:spPr>
            <a:xfrm>
              <a:off x="325041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6" name="Google Shape;2326;p90"/>
            <p:cNvSpPr/>
            <p:nvPr/>
          </p:nvSpPr>
          <p:spPr>
            <a:xfrm>
              <a:off x="270273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7" name="Google Shape;2327;p90"/>
            <p:cNvSpPr/>
            <p:nvPr/>
          </p:nvSpPr>
          <p:spPr>
            <a:xfrm>
              <a:off x="3031366"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8" name="Google Shape;2328;p90"/>
            <p:cNvSpPr/>
            <p:nvPr/>
          </p:nvSpPr>
          <p:spPr>
            <a:xfrm>
              <a:off x="35790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9" name="Google Shape;2329;p90"/>
            <p:cNvSpPr/>
            <p:nvPr/>
          </p:nvSpPr>
          <p:spPr>
            <a:xfrm>
              <a:off x="3357508"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0" name="Google Shape;2330;p90"/>
            <p:cNvSpPr/>
            <p:nvPr/>
          </p:nvSpPr>
          <p:spPr>
            <a:xfrm>
              <a:off x="390767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1" name="Google Shape;2331;p90"/>
            <p:cNvSpPr/>
            <p:nvPr/>
          </p:nvSpPr>
          <p:spPr>
            <a:xfrm>
              <a:off x="423381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2" name="Google Shape;2332;p90"/>
            <p:cNvSpPr/>
            <p:nvPr/>
          </p:nvSpPr>
          <p:spPr>
            <a:xfrm>
              <a:off x="3686136"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3" name="Google Shape;2333;p90"/>
            <p:cNvSpPr/>
            <p:nvPr/>
          </p:nvSpPr>
          <p:spPr>
            <a:xfrm>
              <a:off x="401476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4" name="Google Shape;2334;p90"/>
            <p:cNvSpPr/>
            <p:nvPr/>
          </p:nvSpPr>
          <p:spPr>
            <a:xfrm>
              <a:off x="4562439"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5" name="Google Shape;2335;p90"/>
            <p:cNvSpPr/>
            <p:nvPr/>
          </p:nvSpPr>
          <p:spPr>
            <a:xfrm>
              <a:off x="48885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6" name="Google Shape;2336;p90"/>
            <p:cNvSpPr/>
            <p:nvPr/>
          </p:nvSpPr>
          <p:spPr>
            <a:xfrm>
              <a:off x="4340905"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7" name="Google Shape;2337;p90"/>
            <p:cNvSpPr/>
            <p:nvPr/>
          </p:nvSpPr>
          <p:spPr>
            <a:xfrm>
              <a:off x="466953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8" name="Google Shape;2338;p90"/>
            <p:cNvSpPr/>
            <p:nvPr/>
          </p:nvSpPr>
          <p:spPr>
            <a:xfrm>
              <a:off x="521720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9" name="Google Shape;2339;p90"/>
            <p:cNvSpPr/>
            <p:nvPr/>
          </p:nvSpPr>
          <p:spPr>
            <a:xfrm>
              <a:off x="554334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0" name="Google Shape;2340;p90"/>
            <p:cNvSpPr/>
            <p:nvPr/>
          </p:nvSpPr>
          <p:spPr>
            <a:xfrm>
              <a:off x="4995674"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1" name="Google Shape;2341;p90"/>
            <p:cNvSpPr/>
            <p:nvPr/>
          </p:nvSpPr>
          <p:spPr>
            <a:xfrm>
              <a:off x="5324302"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2" name="Google Shape;2342;p90"/>
            <p:cNvSpPr/>
            <p:nvPr/>
          </p:nvSpPr>
          <p:spPr>
            <a:xfrm>
              <a:off x="587197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3" name="Google Shape;2343;p90"/>
            <p:cNvSpPr/>
            <p:nvPr/>
          </p:nvSpPr>
          <p:spPr>
            <a:xfrm>
              <a:off x="61981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4" name="Google Shape;2344;p90"/>
            <p:cNvSpPr/>
            <p:nvPr/>
          </p:nvSpPr>
          <p:spPr>
            <a:xfrm>
              <a:off x="565044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5" name="Google Shape;2345;p90"/>
            <p:cNvSpPr/>
            <p:nvPr/>
          </p:nvSpPr>
          <p:spPr>
            <a:xfrm>
              <a:off x="5979071"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6" name="Google Shape;2346;p90"/>
            <p:cNvSpPr/>
            <p:nvPr/>
          </p:nvSpPr>
          <p:spPr>
            <a:xfrm>
              <a:off x="652674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7" name="Google Shape;2347;p90"/>
            <p:cNvSpPr/>
            <p:nvPr/>
          </p:nvSpPr>
          <p:spPr>
            <a:xfrm>
              <a:off x="68528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8" name="Google Shape;2348;p90"/>
            <p:cNvSpPr/>
            <p:nvPr/>
          </p:nvSpPr>
          <p:spPr>
            <a:xfrm>
              <a:off x="630521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9" name="Google Shape;2349;p90"/>
            <p:cNvSpPr/>
            <p:nvPr/>
          </p:nvSpPr>
          <p:spPr>
            <a:xfrm>
              <a:off x="663384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0" name="Google Shape;2350;p90"/>
            <p:cNvSpPr/>
            <p:nvPr/>
          </p:nvSpPr>
          <p:spPr>
            <a:xfrm>
              <a:off x="71815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1" name="Google Shape;2351;p90"/>
            <p:cNvSpPr/>
            <p:nvPr/>
          </p:nvSpPr>
          <p:spPr>
            <a:xfrm>
              <a:off x="695998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2" name="Google Shape;2352;p90"/>
            <p:cNvSpPr/>
            <p:nvPr/>
          </p:nvSpPr>
          <p:spPr>
            <a:xfrm>
              <a:off x="75101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3" name="Google Shape;2353;p90"/>
            <p:cNvSpPr/>
            <p:nvPr/>
          </p:nvSpPr>
          <p:spPr>
            <a:xfrm>
              <a:off x="783628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4" name="Google Shape;2354;p90"/>
            <p:cNvSpPr/>
            <p:nvPr/>
          </p:nvSpPr>
          <p:spPr>
            <a:xfrm>
              <a:off x="7288609"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5" name="Google Shape;2355;p90"/>
            <p:cNvSpPr/>
            <p:nvPr/>
          </p:nvSpPr>
          <p:spPr>
            <a:xfrm>
              <a:off x="761723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6" name="Google Shape;2356;p90"/>
            <p:cNvSpPr/>
            <p:nvPr/>
          </p:nvSpPr>
          <p:spPr>
            <a:xfrm>
              <a:off x="816491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7" name="Google Shape;2357;p90"/>
            <p:cNvSpPr/>
            <p:nvPr/>
          </p:nvSpPr>
          <p:spPr>
            <a:xfrm>
              <a:off x="849105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8" name="Google Shape;2358;p90"/>
            <p:cNvSpPr/>
            <p:nvPr/>
          </p:nvSpPr>
          <p:spPr>
            <a:xfrm>
              <a:off x="7943378"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9" name="Google Shape;2359;p90"/>
            <p:cNvSpPr/>
            <p:nvPr/>
          </p:nvSpPr>
          <p:spPr>
            <a:xfrm>
              <a:off x="827200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0" name="Google Shape;2360;p90"/>
            <p:cNvSpPr/>
            <p:nvPr/>
          </p:nvSpPr>
          <p:spPr>
            <a:xfrm>
              <a:off x="88196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1" name="Google Shape;2361;p90"/>
            <p:cNvSpPr/>
            <p:nvPr/>
          </p:nvSpPr>
          <p:spPr>
            <a:xfrm>
              <a:off x="914582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2" name="Google Shape;2362;p90"/>
            <p:cNvSpPr/>
            <p:nvPr/>
          </p:nvSpPr>
          <p:spPr>
            <a:xfrm>
              <a:off x="8598147"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3" name="Google Shape;2363;p90"/>
            <p:cNvSpPr/>
            <p:nvPr/>
          </p:nvSpPr>
          <p:spPr>
            <a:xfrm>
              <a:off x="892677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4" name="Google Shape;2364;p90"/>
            <p:cNvSpPr/>
            <p:nvPr/>
          </p:nvSpPr>
          <p:spPr>
            <a:xfrm>
              <a:off x="947445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5" name="Google Shape;2365;p90"/>
            <p:cNvSpPr/>
            <p:nvPr/>
          </p:nvSpPr>
          <p:spPr>
            <a:xfrm>
              <a:off x="980059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6" name="Google Shape;2366;p90"/>
            <p:cNvSpPr/>
            <p:nvPr/>
          </p:nvSpPr>
          <p:spPr>
            <a:xfrm>
              <a:off x="925291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7" name="Google Shape;2367;p90"/>
            <p:cNvSpPr/>
            <p:nvPr/>
          </p:nvSpPr>
          <p:spPr>
            <a:xfrm>
              <a:off x="958154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8" name="Google Shape;2368;p90"/>
            <p:cNvSpPr/>
            <p:nvPr/>
          </p:nvSpPr>
          <p:spPr>
            <a:xfrm>
              <a:off x="101292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9" name="Google Shape;2369;p90"/>
            <p:cNvSpPr/>
            <p:nvPr/>
          </p:nvSpPr>
          <p:spPr>
            <a:xfrm>
              <a:off x="1045536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0" name="Google Shape;2370;p90"/>
            <p:cNvSpPr/>
            <p:nvPr/>
          </p:nvSpPr>
          <p:spPr>
            <a:xfrm>
              <a:off x="990768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1" name="Google Shape;2371;p90"/>
            <p:cNvSpPr/>
            <p:nvPr/>
          </p:nvSpPr>
          <p:spPr>
            <a:xfrm>
              <a:off x="10236312"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2" name="Google Shape;2372;p90"/>
            <p:cNvSpPr/>
            <p:nvPr/>
          </p:nvSpPr>
          <p:spPr>
            <a:xfrm>
              <a:off x="107839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3" name="Google Shape;2373;p90"/>
            <p:cNvSpPr/>
            <p:nvPr/>
          </p:nvSpPr>
          <p:spPr>
            <a:xfrm>
              <a:off x="10562454"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4" name="Google Shape;2374;p90"/>
            <p:cNvSpPr/>
            <p:nvPr/>
          </p:nvSpPr>
          <p:spPr>
            <a:xfrm>
              <a:off x="111126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5" name="Google Shape;2375;p90"/>
            <p:cNvSpPr/>
            <p:nvPr/>
          </p:nvSpPr>
          <p:spPr>
            <a:xfrm>
              <a:off x="1143875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6" name="Google Shape;2376;p90"/>
            <p:cNvSpPr/>
            <p:nvPr/>
          </p:nvSpPr>
          <p:spPr>
            <a:xfrm>
              <a:off x="10891083"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7" name="Google Shape;2377;p90"/>
            <p:cNvSpPr/>
            <p:nvPr/>
          </p:nvSpPr>
          <p:spPr>
            <a:xfrm>
              <a:off x="1121971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8" name="Google Shape;2378;p90"/>
            <p:cNvSpPr/>
            <p:nvPr/>
          </p:nvSpPr>
          <p:spPr>
            <a:xfrm>
              <a:off x="1176738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9" name="Google Shape;2379;p90"/>
            <p:cNvSpPr/>
            <p:nvPr/>
          </p:nvSpPr>
          <p:spPr>
            <a:xfrm>
              <a:off x="1209352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0" name="Google Shape;2380;p90"/>
            <p:cNvSpPr/>
            <p:nvPr/>
          </p:nvSpPr>
          <p:spPr>
            <a:xfrm>
              <a:off x="11545852"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1" name="Google Shape;2381;p90"/>
            <p:cNvSpPr/>
            <p:nvPr/>
          </p:nvSpPr>
          <p:spPr>
            <a:xfrm>
              <a:off x="1187448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382" name="Google Shape;2382;p90"/>
          <p:cNvGrpSpPr/>
          <p:nvPr/>
        </p:nvGrpSpPr>
        <p:grpSpPr>
          <a:xfrm>
            <a:off x="83663" y="2914183"/>
            <a:ext cx="12009864" cy="176637"/>
            <a:chOff x="83663" y="2829776"/>
            <a:chExt cx="12009864" cy="176637"/>
          </a:xfrm>
        </p:grpSpPr>
        <p:sp>
          <p:nvSpPr>
            <p:cNvPr id="2383" name="Google Shape;2383;p90"/>
            <p:cNvSpPr/>
            <p:nvPr/>
          </p:nvSpPr>
          <p:spPr>
            <a:xfrm>
              <a:off x="695998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4" name="Google Shape;2384;p90"/>
            <p:cNvSpPr/>
            <p:nvPr/>
          </p:nvSpPr>
          <p:spPr>
            <a:xfrm>
              <a:off x="663384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5" name="Google Shape;2385;p90"/>
            <p:cNvSpPr/>
            <p:nvPr/>
          </p:nvSpPr>
          <p:spPr>
            <a:xfrm flipH="1">
              <a:off x="706707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6" name="Google Shape;2386;p90"/>
            <p:cNvSpPr/>
            <p:nvPr/>
          </p:nvSpPr>
          <p:spPr>
            <a:xfrm flipH="1">
              <a:off x="674093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7" name="Google Shape;2387;p90"/>
            <p:cNvSpPr/>
            <p:nvPr/>
          </p:nvSpPr>
          <p:spPr>
            <a:xfrm>
              <a:off x="630521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8" name="Google Shape;2388;p90"/>
            <p:cNvSpPr/>
            <p:nvPr/>
          </p:nvSpPr>
          <p:spPr>
            <a:xfrm>
              <a:off x="597907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9" name="Google Shape;2389;p90"/>
            <p:cNvSpPr/>
            <p:nvPr/>
          </p:nvSpPr>
          <p:spPr>
            <a:xfrm flipH="1">
              <a:off x="641230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0" name="Google Shape;2390;p90"/>
            <p:cNvSpPr/>
            <p:nvPr/>
          </p:nvSpPr>
          <p:spPr>
            <a:xfrm flipH="1">
              <a:off x="608616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1" name="Google Shape;2391;p90"/>
            <p:cNvSpPr/>
            <p:nvPr/>
          </p:nvSpPr>
          <p:spPr>
            <a:xfrm>
              <a:off x="565044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2" name="Google Shape;2392;p90"/>
            <p:cNvSpPr/>
            <p:nvPr/>
          </p:nvSpPr>
          <p:spPr>
            <a:xfrm>
              <a:off x="532430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3" name="Google Shape;2393;p90"/>
            <p:cNvSpPr/>
            <p:nvPr/>
          </p:nvSpPr>
          <p:spPr>
            <a:xfrm flipH="1">
              <a:off x="5757538"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4" name="Google Shape;2394;p90"/>
            <p:cNvSpPr/>
            <p:nvPr/>
          </p:nvSpPr>
          <p:spPr>
            <a:xfrm flipH="1">
              <a:off x="5431398"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5" name="Google Shape;2395;p90"/>
            <p:cNvSpPr/>
            <p:nvPr/>
          </p:nvSpPr>
          <p:spPr>
            <a:xfrm>
              <a:off x="499567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6" name="Google Shape;2396;p90"/>
            <p:cNvSpPr/>
            <p:nvPr/>
          </p:nvSpPr>
          <p:spPr>
            <a:xfrm>
              <a:off x="466953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7" name="Google Shape;2397;p90"/>
            <p:cNvSpPr/>
            <p:nvPr/>
          </p:nvSpPr>
          <p:spPr>
            <a:xfrm flipH="1">
              <a:off x="510276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8" name="Google Shape;2398;p90"/>
            <p:cNvSpPr/>
            <p:nvPr/>
          </p:nvSpPr>
          <p:spPr>
            <a:xfrm flipH="1">
              <a:off x="4776629"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9" name="Google Shape;2399;p90"/>
            <p:cNvSpPr/>
            <p:nvPr/>
          </p:nvSpPr>
          <p:spPr>
            <a:xfrm>
              <a:off x="434090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0" name="Google Shape;2400;p90"/>
            <p:cNvSpPr/>
            <p:nvPr/>
          </p:nvSpPr>
          <p:spPr>
            <a:xfrm>
              <a:off x="401476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1" name="Google Shape;2401;p90"/>
            <p:cNvSpPr/>
            <p:nvPr/>
          </p:nvSpPr>
          <p:spPr>
            <a:xfrm flipH="1">
              <a:off x="444799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2" name="Google Shape;2402;p90"/>
            <p:cNvSpPr/>
            <p:nvPr/>
          </p:nvSpPr>
          <p:spPr>
            <a:xfrm flipH="1">
              <a:off x="4121860"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3" name="Google Shape;2403;p90"/>
            <p:cNvSpPr/>
            <p:nvPr/>
          </p:nvSpPr>
          <p:spPr>
            <a:xfrm>
              <a:off x="368613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4" name="Google Shape;2404;p90"/>
            <p:cNvSpPr/>
            <p:nvPr/>
          </p:nvSpPr>
          <p:spPr>
            <a:xfrm flipH="1">
              <a:off x="3793231"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5" name="Google Shape;2405;p90"/>
            <p:cNvSpPr/>
            <p:nvPr/>
          </p:nvSpPr>
          <p:spPr>
            <a:xfrm>
              <a:off x="335750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6" name="Google Shape;2406;p90"/>
            <p:cNvSpPr/>
            <p:nvPr/>
          </p:nvSpPr>
          <p:spPr>
            <a:xfrm>
              <a:off x="3031367"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7" name="Google Shape;2407;p90"/>
            <p:cNvSpPr/>
            <p:nvPr/>
          </p:nvSpPr>
          <p:spPr>
            <a:xfrm flipH="1">
              <a:off x="3464602"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8" name="Google Shape;2408;p90"/>
            <p:cNvSpPr/>
            <p:nvPr/>
          </p:nvSpPr>
          <p:spPr>
            <a:xfrm flipH="1">
              <a:off x="3138462"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9" name="Google Shape;2409;p90"/>
            <p:cNvSpPr/>
            <p:nvPr/>
          </p:nvSpPr>
          <p:spPr>
            <a:xfrm>
              <a:off x="2702739"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0" name="Google Shape;2410;p90"/>
            <p:cNvSpPr/>
            <p:nvPr/>
          </p:nvSpPr>
          <p:spPr>
            <a:xfrm>
              <a:off x="237659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1" name="Google Shape;2411;p90"/>
            <p:cNvSpPr/>
            <p:nvPr/>
          </p:nvSpPr>
          <p:spPr>
            <a:xfrm flipH="1">
              <a:off x="2809833"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2" name="Google Shape;2412;p90"/>
            <p:cNvSpPr/>
            <p:nvPr/>
          </p:nvSpPr>
          <p:spPr>
            <a:xfrm flipH="1">
              <a:off x="2483693"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3" name="Google Shape;2413;p90"/>
            <p:cNvSpPr/>
            <p:nvPr/>
          </p:nvSpPr>
          <p:spPr>
            <a:xfrm>
              <a:off x="204797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4" name="Google Shape;2414;p90"/>
            <p:cNvSpPr/>
            <p:nvPr/>
          </p:nvSpPr>
          <p:spPr>
            <a:xfrm>
              <a:off x="172183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5" name="Google Shape;2415;p90"/>
            <p:cNvSpPr/>
            <p:nvPr/>
          </p:nvSpPr>
          <p:spPr>
            <a:xfrm flipH="1">
              <a:off x="2155065"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6" name="Google Shape;2416;p90"/>
            <p:cNvSpPr/>
            <p:nvPr/>
          </p:nvSpPr>
          <p:spPr>
            <a:xfrm flipH="1">
              <a:off x="1828924"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7" name="Google Shape;2417;p90"/>
            <p:cNvSpPr/>
            <p:nvPr/>
          </p:nvSpPr>
          <p:spPr>
            <a:xfrm>
              <a:off x="139320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8" name="Google Shape;2418;p90"/>
            <p:cNvSpPr/>
            <p:nvPr/>
          </p:nvSpPr>
          <p:spPr>
            <a:xfrm>
              <a:off x="106706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9" name="Google Shape;2419;p90"/>
            <p:cNvSpPr/>
            <p:nvPr/>
          </p:nvSpPr>
          <p:spPr>
            <a:xfrm flipH="1">
              <a:off x="150029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0" name="Google Shape;2420;p90"/>
            <p:cNvSpPr/>
            <p:nvPr/>
          </p:nvSpPr>
          <p:spPr>
            <a:xfrm flipH="1">
              <a:off x="1174155"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1" name="Google Shape;2421;p90"/>
            <p:cNvSpPr/>
            <p:nvPr/>
          </p:nvSpPr>
          <p:spPr>
            <a:xfrm>
              <a:off x="73843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2" name="Google Shape;2422;p90"/>
            <p:cNvSpPr/>
            <p:nvPr/>
          </p:nvSpPr>
          <p:spPr>
            <a:xfrm>
              <a:off x="41229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3" name="Google Shape;2423;p90"/>
            <p:cNvSpPr/>
            <p:nvPr/>
          </p:nvSpPr>
          <p:spPr>
            <a:xfrm flipH="1">
              <a:off x="84552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4" name="Google Shape;2424;p90"/>
            <p:cNvSpPr/>
            <p:nvPr/>
          </p:nvSpPr>
          <p:spPr>
            <a:xfrm flipH="1">
              <a:off x="519387"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5" name="Google Shape;2425;p90"/>
            <p:cNvSpPr/>
            <p:nvPr/>
          </p:nvSpPr>
          <p:spPr>
            <a:xfrm>
              <a:off x="8366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6" name="Google Shape;2426;p90"/>
            <p:cNvSpPr/>
            <p:nvPr/>
          </p:nvSpPr>
          <p:spPr>
            <a:xfrm flipH="1">
              <a:off x="19075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7" name="Google Shape;2427;p90"/>
            <p:cNvSpPr/>
            <p:nvPr/>
          </p:nvSpPr>
          <p:spPr>
            <a:xfrm>
              <a:off x="11874480"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8" name="Google Shape;2428;p90"/>
            <p:cNvSpPr/>
            <p:nvPr/>
          </p:nvSpPr>
          <p:spPr>
            <a:xfrm flipH="1">
              <a:off x="11981575"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9" name="Google Shape;2429;p90"/>
            <p:cNvSpPr/>
            <p:nvPr/>
          </p:nvSpPr>
          <p:spPr>
            <a:xfrm>
              <a:off x="1154585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0" name="Google Shape;2430;p90"/>
            <p:cNvSpPr/>
            <p:nvPr/>
          </p:nvSpPr>
          <p:spPr>
            <a:xfrm>
              <a:off x="11219711"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1" name="Google Shape;2431;p90"/>
            <p:cNvSpPr/>
            <p:nvPr/>
          </p:nvSpPr>
          <p:spPr>
            <a:xfrm flipH="1">
              <a:off x="11652945"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2" name="Google Shape;2432;p90"/>
            <p:cNvSpPr/>
            <p:nvPr/>
          </p:nvSpPr>
          <p:spPr>
            <a:xfrm flipH="1">
              <a:off x="11326806"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3" name="Google Shape;2433;p90"/>
            <p:cNvSpPr/>
            <p:nvPr/>
          </p:nvSpPr>
          <p:spPr>
            <a:xfrm>
              <a:off x="1089108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4" name="Google Shape;2434;p90"/>
            <p:cNvSpPr/>
            <p:nvPr/>
          </p:nvSpPr>
          <p:spPr>
            <a:xfrm flipH="1">
              <a:off x="10998177"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5" name="Google Shape;2435;p90"/>
            <p:cNvSpPr/>
            <p:nvPr/>
          </p:nvSpPr>
          <p:spPr>
            <a:xfrm>
              <a:off x="1056245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6" name="Google Shape;2436;p90"/>
            <p:cNvSpPr/>
            <p:nvPr/>
          </p:nvSpPr>
          <p:spPr>
            <a:xfrm>
              <a:off x="1023631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7" name="Google Shape;2437;p90"/>
            <p:cNvSpPr/>
            <p:nvPr/>
          </p:nvSpPr>
          <p:spPr>
            <a:xfrm flipH="1">
              <a:off x="10669548"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8" name="Google Shape;2438;p90"/>
            <p:cNvSpPr/>
            <p:nvPr/>
          </p:nvSpPr>
          <p:spPr>
            <a:xfrm flipH="1">
              <a:off x="10343408"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9" name="Google Shape;2439;p90"/>
            <p:cNvSpPr/>
            <p:nvPr/>
          </p:nvSpPr>
          <p:spPr>
            <a:xfrm>
              <a:off x="990768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0" name="Google Shape;2440;p90"/>
            <p:cNvSpPr/>
            <p:nvPr/>
          </p:nvSpPr>
          <p:spPr>
            <a:xfrm>
              <a:off x="9581544"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1" name="Google Shape;2441;p90"/>
            <p:cNvSpPr/>
            <p:nvPr/>
          </p:nvSpPr>
          <p:spPr>
            <a:xfrm flipH="1">
              <a:off x="10014780"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2" name="Google Shape;2442;p90"/>
            <p:cNvSpPr/>
            <p:nvPr/>
          </p:nvSpPr>
          <p:spPr>
            <a:xfrm flipH="1">
              <a:off x="9688639"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3" name="Google Shape;2443;p90"/>
            <p:cNvSpPr/>
            <p:nvPr/>
          </p:nvSpPr>
          <p:spPr>
            <a:xfrm>
              <a:off x="9252916"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4" name="Google Shape;2444;p90"/>
            <p:cNvSpPr/>
            <p:nvPr/>
          </p:nvSpPr>
          <p:spPr>
            <a:xfrm>
              <a:off x="892677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5" name="Google Shape;2445;p90"/>
            <p:cNvSpPr/>
            <p:nvPr/>
          </p:nvSpPr>
          <p:spPr>
            <a:xfrm flipH="1">
              <a:off x="9360011"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6" name="Google Shape;2446;p90"/>
            <p:cNvSpPr/>
            <p:nvPr/>
          </p:nvSpPr>
          <p:spPr>
            <a:xfrm flipH="1">
              <a:off x="9033870"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7" name="Google Shape;2447;p90"/>
            <p:cNvSpPr/>
            <p:nvPr/>
          </p:nvSpPr>
          <p:spPr>
            <a:xfrm>
              <a:off x="8598148"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8" name="Google Shape;2448;p90"/>
            <p:cNvSpPr/>
            <p:nvPr/>
          </p:nvSpPr>
          <p:spPr>
            <a:xfrm>
              <a:off x="827200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9" name="Google Shape;2449;p90"/>
            <p:cNvSpPr/>
            <p:nvPr/>
          </p:nvSpPr>
          <p:spPr>
            <a:xfrm flipH="1">
              <a:off x="870524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0" name="Google Shape;2450;p90"/>
            <p:cNvSpPr/>
            <p:nvPr/>
          </p:nvSpPr>
          <p:spPr>
            <a:xfrm flipH="1">
              <a:off x="8379101"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1" name="Google Shape;2451;p90"/>
            <p:cNvSpPr/>
            <p:nvPr/>
          </p:nvSpPr>
          <p:spPr>
            <a:xfrm>
              <a:off x="794337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2" name="Google Shape;2452;p90"/>
            <p:cNvSpPr/>
            <p:nvPr/>
          </p:nvSpPr>
          <p:spPr>
            <a:xfrm>
              <a:off x="761723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3" name="Google Shape;2453;p90"/>
            <p:cNvSpPr/>
            <p:nvPr/>
          </p:nvSpPr>
          <p:spPr>
            <a:xfrm flipH="1">
              <a:off x="805047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4" name="Google Shape;2454;p90"/>
            <p:cNvSpPr/>
            <p:nvPr/>
          </p:nvSpPr>
          <p:spPr>
            <a:xfrm flipH="1">
              <a:off x="7724332"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5" name="Google Shape;2455;p90"/>
            <p:cNvSpPr/>
            <p:nvPr/>
          </p:nvSpPr>
          <p:spPr>
            <a:xfrm>
              <a:off x="728860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6" name="Google Shape;2456;p90"/>
            <p:cNvSpPr/>
            <p:nvPr/>
          </p:nvSpPr>
          <p:spPr>
            <a:xfrm flipH="1">
              <a:off x="7395703"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457" name="Google Shape;2457;p90"/>
          <p:cNvGrpSpPr/>
          <p:nvPr/>
        </p:nvGrpSpPr>
        <p:grpSpPr>
          <a:xfrm>
            <a:off x="83663" y="3199219"/>
            <a:ext cx="12009863" cy="176637"/>
            <a:chOff x="83663" y="3120085"/>
            <a:chExt cx="12009863" cy="176637"/>
          </a:xfrm>
        </p:grpSpPr>
        <p:sp>
          <p:nvSpPr>
            <p:cNvPr id="2458" name="Google Shape;2458;p90"/>
            <p:cNvSpPr/>
            <p:nvPr/>
          </p:nvSpPr>
          <p:spPr>
            <a:xfrm>
              <a:off x="30519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9" name="Google Shape;2459;p90"/>
            <p:cNvSpPr/>
            <p:nvPr/>
          </p:nvSpPr>
          <p:spPr>
            <a:xfrm>
              <a:off x="63133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0" name="Google Shape;2460;p90"/>
            <p:cNvSpPr/>
            <p:nvPr/>
          </p:nvSpPr>
          <p:spPr>
            <a:xfrm>
              <a:off x="8366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1" name="Google Shape;2461;p90"/>
            <p:cNvSpPr/>
            <p:nvPr/>
          </p:nvSpPr>
          <p:spPr>
            <a:xfrm>
              <a:off x="41229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2" name="Google Shape;2462;p90"/>
            <p:cNvSpPr/>
            <p:nvPr/>
          </p:nvSpPr>
          <p:spPr>
            <a:xfrm>
              <a:off x="95996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3" name="Google Shape;2463;p90"/>
            <p:cNvSpPr/>
            <p:nvPr/>
          </p:nvSpPr>
          <p:spPr>
            <a:xfrm>
              <a:off x="128610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4" name="Google Shape;2464;p90"/>
            <p:cNvSpPr/>
            <p:nvPr/>
          </p:nvSpPr>
          <p:spPr>
            <a:xfrm>
              <a:off x="73843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5" name="Google Shape;2465;p90"/>
            <p:cNvSpPr/>
            <p:nvPr/>
          </p:nvSpPr>
          <p:spPr>
            <a:xfrm>
              <a:off x="106706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6" name="Google Shape;2466;p90"/>
            <p:cNvSpPr/>
            <p:nvPr/>
          </p:nvSpPr>
          <p:spPr>
            <a:xfrm>
              <a:off x="161473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7" name="Google Shape;2467;p90"/>
            <p:cNvSpPr/>
            <p:nvPr/>
          </p:nvSpPr>
          <p:spPr>
            <a:xfrm>
              <a:off x="194087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8" name="Google Shape;2468;p90"/>
            <p:cNvSpPr/>
            <p:nvPr/>
          </p:nvSpPr>
          <p:spPr>
            <a:xfrm>
              <a:off x="139320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9" name="Google Shape;2469;p90"/>
            <p:cNvSpPr/>
            <p:nvPr/>
          </p:nvSpPr>
          <p:spPr>
            <a:xfrm>
              <a:off x="1721829"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0" name="Google Shape;2470;p90"/>
            <p:cNvSpPr/>
            <p:nvPr/>
          </p:nvSpPr>
          <p:spPr>
            <a:xfrm>
              <a:off x="226950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1" name="Google Shape;2471;p90"/>
            <p:cNvSpPr/>
            <p:nvPr/>
          </p:nvSpPr>
          <p:spPr>
            <a:xfrm>
              <a:off x="259564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2" name="Google Shape;2472;p90"/>
            <p:cNvSpPr/>
            <p:nvPr/>
          </p:nvSpPr>
          <p:spPr>
            <a:xfrm>
              <a:off x="204796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3" name="Google Shape;2473;p90"/>
            <p:cNvSpPr/>
            <p:nvPr/>
          </p:nvSpPr>
          <p:spPr>
            <a:xfrm>
              <a:off x="2376598"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4" name="Google Shape;2474;p90"/>
            <p:cNvSpPr/>
            <p:nvPr/>
          </p:nvSpPr>
          <p:spPr>
            <a:xfrm>
              <a:off x="292427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5" name="Google Shape;2475;p90"/>
            <p:cNvSpPr/>
            <p:nvPr/>
          </p:nvSpPr>
          <p:spPr>
            <a:xfrm>
              <a:off x="325041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6" name="Google Shape;2476;p90"/>
            <p:cNvSpPr/>
            <p:nvPr/>
          </p:nvSpPr>
          <p:spPr>
            <a:xfrm>
              <a:off x="270273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7" name="Google Shape;2477;p90"/>
            <p:cNvSpPr/>
            <p:nvPr/>
          </p:nvSpPr>
          <p:spPr>
            <a:xfrm>
              <a:off x="3031366"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8" name="Google Shape;2478;p90"/>
            <p:cNvSpPr/>
            <p:nvPr/>
          </p:nvSpPr>
          <p:spPr>
            <a:xfrm>
              <a:off x="35790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9" name="Google Shape;2479;p90"/>
            <p:cNvSpPr/>
            <p:nvPr/>
          </p:nvSpPr>
          <p:spPr>
            <a:xfrm>
              <a:off x="3357508"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0" name="Google Shape;2480;p90"/>
            <p:cNvSpPr/>
            <p:nvPr/>
          </p:nvSpPr>
          <p:spPr>
            <a:xfrm>
              <a:off x="390767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1" name="Google Shape;2481;p90"/>
            <p:cNvSpPr/>
            <p:nvPr/>
          </p:nvSpPr>
          <p:spPr>
            <a:xfrm>
              <a:off x="423381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2" name="Google Shape;2482;p90"/>
            <p:cNvSpPr/>
            <p:nvPr/>
          </p:nvSpPr>
          <p:spPr>
            <a:xfrm>
              <a:off x="3686136"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3" name="Google Shape;2483;p90"/>
            <p:cNvSpPr/>
            <p:nvPr/>
          </p:nvSpPr>
          <p:spPr>
            <a:xfrm>
              <a:off x="401476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4" name="Google Shape;2484;p90"/>
            <p:cNvSpPr/>
            <p:nvPr/>
          </p:nvSpPr>
          <p:spPr>
            <a:xfrm>
              <a:off x="4562439"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5" name="Google Shape;2485;p90"/>
            <p:cNvSpPr/>
            <p:nvPr/>
          </p:nvSpPr>
          <p:spPr>
            <a:xfrm>
              <a:off x="48885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6" name="Google Shape;2486;p90"/>
            <p:cNvSpPr/>
            <p:nvPr/>
          </p:nvSpPr>
          <p:spPr>
            <a:xfrm>
              <a:off x="4340905"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7" name="Google Shape;2487;p90"/>
            <p:cNvSpPr/>
            <p:nvPr/>
          </p:nvSpPr>
          <p:spPr>
            <a:xfrm>
              <a:off x="466953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8" name="Google Shape;2488;p90"/>
            <p:cNvSpPr/>
            <p:nvPr/>
          </p:nvSpPr>
          <p:spPr>
            <a:xfrm>
              <a:off x="521720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9" name="Google Shape;2489;p90"/>
            <p:cNvSpPr/>
            <p:nvPr/>
          </p:nvSpPr>
          <p:spPr>
            <a:xfrm>
              <a:off x="554334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0" name="Google Shape;2490;p90"/>
            <p:cNvSpPr/>
            <p:nvPr/>
          </p:nvSpPr>
          <p:spPr>
            <a:xfrm>
              <a:off x="4995674"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1" name="Google Shape;2491;p90"/>
            <p:cNvSpPr/>
            <p:nvPr/>
          </p:nvSpPr>
          <p:spPr>
            <a:xfrm>
              <a:off x="5324302"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2" name="Google Shape;2492;p90"/>
            <p:cNvSpPr/>
            <p:nvPr/>
          </p:nvSpPr>
          <p:spPr>
            <a:xfrm>
              <a:off x="587197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3" name="Google Shape;2493;p90"/>
            <p:cNvSpPr/>
            <p:nvPr/>
          </p:nvSpPr>
          <p:spPr>
            <a:xfrm>
              <a:off x="61981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4" name="Google Shape;2494;p90"/>
            <p:cNvSpPr/>
            <p:nvPr/>
          </p:nvSpPr>
          <p:spPr>
            <a:xfrm>
              <a:off x="565044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5" name="Google Shape;2495;p90"/>
            <p:cNvSpPr/>
            <p:nvPr/>
          </p:nvSpPr>
          <p:spPr>
            <a:xfrm>
              <a:off x="5979071"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6" name="Google Shape;2496;p90"/>
            <p:cNvSpPr/>
            <p:nvPr/>
          </p:nvSpPr>
          <p:spPr>
            <a:xfrm>
              <a:off x="652674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7" name="Google Shape;2497;p90"/>
            <p:cNvSpPr/>
            <p:nvPr/>
          </p:nvSpPr>
          <p:spPr>
            <a:xfrm>
              <a:off x="68528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8" name="Google Shape;2498;p90"/>
            <p:cNvSpPr/>
            <p:nvPr/>
          </p:nvSpPr>
          <p:spPr>
            <a:xfrm>
              <a:off x="630521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9" name="Google Shape;2499;p90"/>
            <p:cNvSpPr/>
            <p:nvPr/>
          </p:nvSpPr>
          <p:spPr>
            <a:xfrm>
              <a:off x="663384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0" name="Google Shape;2500;p90"/>
            <p:cNvSpPr/>
            <p:nvPr/>
          </p:nvSpPr>
          <p:spPr>
            <a:xfrm>
              <a:off x="71815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1" name="Google Shape;2501;p90"/>
            <p:cNvSpPr/>
            <p:nvPr/>
          </p:nvSpPr>
          <p:spPr>
            <a:xfrm>
              <a:off x="695998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2" name="Google Shape;2502;p90"/>
            <p:cNvSpPr/>
            <p:nvPr/>
          </p:nvSpPr>
          <p:spPr>
            <a:xfrm>
              <a:off x="75101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3" name="Google Shape;2503;p90"/>
            <p:cNvSpPr/>
            <p:nvPr/>
          </p:nvSpPr>
          <p:spPr>
            <a:xfrm>
              <a:off x="783628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4" name="Google Shape;2504;p90"/>
            <p:cNvSpPr/>
            <p:nvPr/>
          </p:nvSpPr>
          <p:spPr>
            <a:xfrm>
              <a:off x="7288609"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5" name="Google Shape;2505;p90"/>
            <p:cNvSpPr/>
            <p:nvPr/>
          </p:nvSpPr>
          <p:spPr>
            <a:xfrm>
              <a:off x="761723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6" name="Google Shape;2506;p90"/>
            <p:cNvSpPr/>
            <p:nvPr/>
          </p:nvSpPr>
          <p:spPr>
            <a:xfrm>
              <a:off x="816491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7" name="Google Shape;2507;p90"/>
            <p:cNvSpPr/>
            <p:nvPr/>
          </p:nvSpPr>
          <p:spPr>
            <a:xfrm>
              <a:off x="849105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8" name="Google Shape;2508;p90"/>
            <p:cNvSpPr/>
            <p:nvPr/>
          </p:nvSpPr>
          <p:spPr>
            <a:xfrm>
              <a:off x="7943378"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9" name="Google Shape;2509;p90"/>
            <p:cNvSpPr/>
            <p:nvPr/>
          </p:nvSpPr>
          <p:spPr>
            <a:xfrm>
              <a:off x="827200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0" name="Google Shape;2510;p90"/>
            <p:cNvSpPr/>
            <p:nvPr/>
          </p:nvSpPr>
          <p:spPr>
            <a:xfrm>
              <a:off x="88196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1" name="Google Shape;2511;p90"/>
            <p:cNvSpPr/>
            <p:nvPr/>
          </p:nvSpPr>
          <p:spPr>
            <a:xfrm>
              <a:off x="914582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2" name="Google Shape;2512;p90"/>
            <p:cNvSpPr/>
            <p:nvPr/>
          </p:nvSpPr>
          <p:spPr>
            <a:xfrm>
              <a:off x="8598147"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3" name="Google Shape;2513;p90"/>
            <p:cNvSpPr/>
            <p:nvPr/>
          </p:nvSpPr>
          <p:spPr>
            <a:xfrm>
              <a:off x="892677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4" name="Google Shape;2514;p90"/>
            <p:cNvSpPr/>
            <p:nvPr/>
          </p:nvSpPr>
          <p:spPr>
            <a:xfrm>
              <a:off x="947445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5" name="Google Shape;2515;p90"/>
            <p:cNvSpPr/>
            <p:nvPr/>
          </p:nvSpPr>
          <p:spPr>
            <a:xfrm>
              <a:off x="980059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6" name="Google Shape;2516;p90"/>
            <p:cNvSpPr/>
            <p:nvPr/>
          </p:nvSpPr>
          <p:spPr>
            <a:xfrm>
              <a:off x="925291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7" name="Google Shape;2517;p90"/>
            <p:cNvSpPr/>
            <p:nvPr/>
          </p:nvSpPr>
          <p:spPr>
            <a:xfrm>
              <a:off x="958154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8" name="Google Shape;2518;p90"/>
            <p:cNvSpPr/>
            <p:nvPr/>
          </p:nvSpPr>
          <p:spPr>
            <a:xfrm>
              <a:off x="101292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9" name="Google Shape;2519;p90"/>
            <p:cNvSpPr/>
            <p:nvPr/>
          </p:nvSpPr>
          <p:spPr>
            <a:xfrm>
              <a:off x="1045536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0" name="Google Shape;2520;p90"/>
            <p:cNvSpPr/>
            <p:nvPr/>
          </p:nvSpPr>
          <p:spPr>
            <a:xfrm>
              <a:off x="990768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1" name="Google Shape;2521;p90"/>
            <p:cNvSpPr/>
            <p:nvPr/>
          </p:nvSpPr>
          <p:spPr>
            <a:xfrm>
              <a:off x="10236312"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2" name="Google Shape;2522;p90"/>
            <p:cNvSpPr/>
            <p:nvPr/>
          </p:nvSpPr>
          <p:spPr>
            <a:xfrm>
              <a:off x="107839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3" name="Google Shape;2523;p90"/>
            <p:cNvSpPr/>
            <p:nvPr/>
          </p:nvSpPr>
          <p:spPr>
            <a:xfrm>
              <a:off x="10562454"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4" name="Google Shape;2524;p90"/>
            <p:cNvSpPr/>
            <p:nvPr/>
          </p:nvSpPr>
          <p:spPr>
            <a:xfrm>
              <a:off x="111126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5" name="Google Shape;2525;p90"/>
            <p:cNvSpPr/>
            <p:nvPr/>
          </p:nvSpPr>
          <p:spPr>
            <a:xfrm>
              <a:off x="1143875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6" name="Google Shape;2526;p90"/>
            <p:cNvSpPr/>
            <p:nvPr/>
          </p:nvSpPr>
          <p:spPr>
            <a:xfrm>
              <a:off x="10891083"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7" name="Google Shape;2527;p90"/>
            <p:cNvSpPr/>
            <p:nvPr/>
          </p:nvSpPr>
          <p:spPr>
            <a:xfrm>
              <a:off x="1121971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8" name="Google Shape;2528;p90"/>
            <p:cNvSpPr/>
            <p:nvPr/>
          </p:nvSpPr>
          <p:spPr>
            <a:xfrm>
              <a:off x="1176738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9" name="Google Shape;2529;p90"/>
            <p:cNvSpPr/>
            <p:nvPr/>
          </p:nvSpPr>
          <p:spPr>
            <a:xfrm>
              <a:off x="1209352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0" name="Google Shape;2530;p90"/>
            <p:cNvSpPr/>
            <p:nvPr/>
          </p:nvSpPr>
          <p:spPr>
            <a:xfrm>
              <a:off x="11545852"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1" name="Google Shape;2531;p90"/>
            <p:cNvSpPr/>
            <p:nvPr/>
          </p:nvSpPr>
          <p:spPr>
            <a:xfrm>
              <a:off x="1187448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532" name="Google Shape;2532;p90"/>
          <p:cNvGrpSpPr/>
          <p:nvPr/>
        </p:nvGrpSpPr>
        <p:grpSpPr>
          <a:xfrm>
            <a:off x="83664" y="1774045"/>
            <a:ext cx="12009863" cy="176637"/>
            <a:chOff x="83664" y="1663922"/>
            <a:chExt cx="12009863" cy="176637"/>
          </a:xfrm>
        </p:grpSpPr>
        <p:sp>
          <p:nvSpPr>
            <p:cNvPr id="2533" name="Google Shape;2533;p90"/>
            <p:cNvSpPr/>
            <p:nvPr/>
          </p:nvSpPr>
          <p:spPr>
            <a:xfrm>
              <a:off x="1187199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4" name="Google Shape;2534;p90"/>
            <p:cNvSpPr/>
            <p:nvPr/>
          </p:nvSpPr>
          <p:spPr>
            <a:xfrm>
              <a:off x="1154585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5" name="Google Shape;2535;p90"/>
            <p:cNvSpPr/>
            <p:nvPr/>
          </p:nvSpPr>
          <p:spPr>
            <a:xfrm flipH="1">
              <a:off x="1197908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6" name="Google Shape;2536;p90"/>
            <p:cNvSpPr/>
            <p:nvPr/>
          </p:nvSpPr>
          <p:spPr>
            <a:xfrm flipH="1">
              <a:off x="1165294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7" name="Google Shape;2537;p90"/>
            <p:cNvSpPr/>
            <p:nvPr/>
          </p:nvSpPr>
          <p:spPr>
            <a:xfrm>
              <a:off x="1121722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8" name="Google Shape;2538;p90"/>
            <p:cNvSpPr/>
            <p:nvPr/>
          </p:nvSpPr>
          <p:spPr>
            <a:xfrm>
              <a:off x="1089108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9" name="Google Shape;2539;p90"/>
            <p:cNvSpPr/>
            <p:nvPr/>
          </p:nvSpPr>
          <p:spPr>
            <a:xfrm flipH="1">
              <a:off x="1132431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0" name="Google Shape;2540;p90"/>
            <p:cNvSpPr/>
            <p:nvPr/>
          </p:nvSpPr>
          <p:spPr>
            <a:xfrm flipH="1">
              <a:off x="1099817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1" name="Google Shape;2541;p90"/>
            <p:cNvSpPr/>
            <p:nvPr/>
          </p:nvSpPr>
          <p:spPr>
            <a:xfrm>
              <a:off x="1056245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2" name="Google Shape;2542;p90"/>
            <p:cNvSpPr/>
            <p:nvPr/>
          </p:nvSpPr>
          <p:spPr>
            <a:xfrm>
              <a:off x="1023631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3" name="Google Shape;2543;p90"/>
            <p:cNvSpPr/>
            <p:nvPr/>
          </p:nvSpPr>
          <p:spPr>
            <a:xfrm flipH="1">
              <a:off x="10669550"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4" name="Google Shape;2544;p90"/>
            <p:cNvSpPr/>
            <p:nvPr/>
          </p:nvSpPr>
          <p:spPr>
            <a:xfrm flipH="1">
              <a:off x="10343410"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5" name="Google Shape;2545;p90"/>
            <p:cNvSpPr/>
            <p:nvPr/>
          </p:nvSpPr>
          <p:spPr>
            <a:xfrm>
              <a:off x="990768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6" name="Google Shape;2546;p90"/>
            <p:cNvSpPr/>
            <p:nvPr/>
          </p:nvSpPr>
          <p:spPr>
            <a:xfrm>
              <a:off x="958154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7" name="Google Shape;2547;p90"/>
            <p:cNvSpPr/>
            <p:nvPr/>
          </p:nvSpPr>
          <p:spPr>
            <a:xfrm flipH="1">
              <a:off x="1001478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8" name="Google Shape;2548;p90"/>
            <p:cNvSpPr/>
            <p:nvPr/>
          </p:nvSpPr>
          <p:spPr>
            <a:xfrm flipH="1">
              <a:off x="9688641"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9" name="Google Shape;2549;p90"/>
            <p:cNvSpPr/>
            <p:nvPr/>
          </p:nvSpPr>
          <p:spPr>
            <a:xfrm>
              <a:off x="925291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0" name="Google Shape;2550;p90"/>
            <p:cNvSpPr/>
            <p:nvPr/>
          </p:nvSpPr>
          <p:spPr>
            <a:xfrm>
              <a:off x="892677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1" name="Google Shape;2551;p90"/>
            <p:cNvSpPr/>
            <p:nvPr/>
          </p:nvSpPr>
          <p:spPr>
            <a:xfrm flipH="1">
              <a:off x="936001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2" name="Google Shape;2552;p90"/>
            <p:cNvSpPr/>
            <p:nvPr/>
          </p:nvSpPr>
          <p:spPr>
            <a:xfrm flipH="1">
              <a:off x="9033872"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3" name="Google Shape;2553;p90"/>
            <p:cNvSpPr/>
            <p:nvPr/>
          </p:nvSpPr>
          <p:spPr>
            <a:xfrm>
              <a:off x="85981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4" name="Google Shape;2554;p90"/>
            <p:cNvSpPr/>
            <p:nvPr/>
          </p:nvSpPr>
          <p:spPr>
            <a:xfrm flipH="1">
              <a:off x="8705243"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5" name="Google Shape;2555;p90"/>
            <p:cNvSpPr/>
            <p:nvPr/>
          </p:nvSpPr>
          <p:spPr>
            <a:xfrm>
              <a:off x="826952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6" name="Google Shape;2556;p90"/>
            <p:cNvSpPr/>
            <p:nvPr/>
          </p:nvSpPr>
          <p:spPr>
            <a:xfrm>
              <a:off x="794337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7" name="Google Shape;2557;p90"/>
            <p:cNvSpPr/>
            <p:nvPr/>
          </p:nvSpPr>
          <p:spPr>
            <a:xfrm flipH="1">
              <a:off x="8376614"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8" name="Google Shape;2558;p90"/>
            <p:cNvSpPr/>
            <p:nvPr/>
          </p:nvSpPr>
          <p:spPr>
            <a:xfrm flipH="1">
              <a:off x="8050474"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9" name="Google Shape;2559;p90"/>
            <p:cNvSpPr/>
            <p:nvPr/>
          </p:nvSpPr>
          <p:spPr>
            <a:xfrm>
              <a:off x="7614751"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0" name="Google Shape;2560;p90"/>
            <p:cNvSpPr/>
            <p:nvPr/>
          </p:nvSpPr>
          <p:spPr>
            <a:xfrm>
              <a:off x="72886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1" name="Google Shape;2561;p90"/>
            <p:cNvSpPr/>
            <p:nvPr/>
          </p:nvSpPr>
          <p:spPr>
            <a:xfrm flipH="1">
              <a:off x="7721846"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2" name="Google Shape;2562;p90"/>
            <p:cNvSpPr/>
            <p:nvPr/>
          </p:nvSpPr>
          <p:spPr>
            <a:xfrm flipH="1">
              <a:off x="7395705"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3" name="Google Shape;2563;p90"/>
            <p:cNvSpPr/>
            <p:nvPr/>
          </p:nvSpPr>
          <p:spPr>
            <a:xfrm>
              <a:off x="695998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4" name="Google Shape;2564;p90"/>
            <p:cNvSpPr/>
            <p:nvPr/>
          </p:nvSpPr>
          <p:spPr>
            <a:xfrm>
              <a:off x="663384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5" name="Google Shape;2565;p90"/>
            <p:cNvSpPr/>
            <p:nvPr/>
          </p:nvSpPr>
          <p:spPr>
            <a:xfrm flipH="1">
              <a:off x="7067077"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6" name="Google Shape;2566;p90"/>
            <p:cNvSpPr/>
            <p:nvPr/>
          </p:nvSpPr>
          <p:spPr>
            <a:xfrm flipH="1">
              <a:off x="6740936"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7" name="Google Shape;2567;p90"/>
            <p:cNvSpPr/>
            <p:nvPr/>
          </p:nvSpPr>
          <p:spPr>
            <a:xfrm>
              <a:off x="630521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8" name="Google Shape;2568;p90"/>
            <p:cNvSpPr/>
            <p:nvPr/>
          </p:nvSpPr>
          <p:spPr>
            <a:xfrm>
              <a:off x="59790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9" name="Google Shape;2569;p90"/>
            <p:cNvSpPr/>
            <p:nvPr/>
          </p:nvSpPr>
          <p:spPr>
            <a:xfrm flipH="1">
              <a:off x="641230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0" name="Google Shape;2570;p90"/>
            <p:cNvSpPr/>
            <p:nvPr/>
          </p:nvSpPr>
          <p:spPr>
            <a:xfrm flipH="1">
              <a:off x="6086167"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1" name="Google Shape;2571;p90"/>
            <p:cNvSpPr/>
            <p:nvPr/>
          </p:nvSpPr>
          <p:spPr>
            <a:xfrm>
              <a:off x="565044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2" name="Google Shape;2572;p90"/>
            <p:cNvSpPr/>
            <p:nvPr/>
          </p:nvSpPr>
          <p:spPr>
            <a:xfrm>
              <a:off x="53243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3" name="Google Shape;2573;p90"/>
            <p:cNvSpPr/>
            <p:nvPr/>
          </p:nvSpPr>
          <p:spPr>
            <a:xfrm flipH="1">
              <a:off x="575753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4" name="Google Shape;2574;p90"/>
            <p:cNvSpPr/>
            <p:nvPr/>
          </p:nvSpPr>
          <p:spPr>
            <a:xfrm flipH="1">
              <a:off x="5431399"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5" name="Google Shape;2575;p90"/>
            <p:cNvSpPr/>
            <p:nvPr/>
          </p:nvSpPr>
          <p:spPr>
            <a:xfrm>
              <a:off x="49956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6" name="Google Shape;2576;p90"/>
            <p:cNvSpPr/>
            <p:nvPr/>
          </p:nvSpPr>
          <p:spPr>
            <a:xfrm flipH="1">
              <a:off x="510276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7" name="Google Shape;2577;p90"/>
            <p:cNvSpPr/>
            <p:nvPr/>
          </p:nvSpPr>
          <p:spPr>
            <a:xfrm>
              <a:off x="46670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8" name="Google Shape;2578;p90"/>
            <p:cNvSpPr/>
            <p:nvPr/>
          </p:nvSpPr>
          <p:spPr>
            <a:xfrm>
              <a:off x="434090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9" name="Google Shape;2579;p90"/>
            <p:cNvSpPr/>
            <p:nvPr/>
          </p:nvSpPr>
          <p:spPr>
            <a:xfrm flipH="1">
              <a:off x="4774142"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0" name="Google Shape;2580;p90"/>
            <p:cNvSpPr/>
            <p:nvPr/>
          </p:nvSpPr>
          <p:spPr>
            <a:xfrm flipH="1">
              <a:off x="444800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1" name="Google Shape;2581;p90"/>
            <p:cNvSpPr/>
            <p:nvPr/>
          </p:nvSpPr>
          <p:spPr>
            <a:xfrm>
              <a:off x="401227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2" name="Google Shape;2582;p90"/>
            <p:cNvSpPr/>
            <p:nvPr/>
          </p:nvSpPr>
          <p:spPr>
            <a:xfrm>
              <a:off x="368613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3" name="Google Shape;2583;p90"/>
            <p:cNvSpPr/>
            <p:nvPr/>
          </p:nvSpPr>
          <p:spPr>
            <a:xfrm flipH="1">
              <a:off x="4119373"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4" name="Google Shape;2584;p90"/>
            <p:cNvSpPr/>
            <p:nvPr/>
          </p:nvSpPr>
          <p:spPr>
            <a:xfrm flipH="1">
              <a:off x="379323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5" name="Google Shape;2585;p90"/>
            <p:cNvSpPr/>
            <p:nvPr/>
          </p:nvSpPr>
          <p:spPr>
            <a:xfrm>
              <a:off x="33575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6" name="Google Shape;2586;p90"/>
            <p:cNvSpPr/>
            <p:nvPr/>
          </p:nvSpPr>
          <p:spPr>
            <a:xfrm>
              <a:off x="303136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7" name="Google Shape;2587;p90"/>
            <p:cNvSpPr/>
            <p:nvPr/>
          </p:nvSpPr>
          <p:spPr>
            <a:xfrm flipH="1">
              <a:off x="3464604"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8" name="Google Shape;2588;p90"/>
            <p:cNvSpPr/>
            <p:nvPr/>
          </p:nvSpPr>
          <p:spPr>
            <a:xfrm flipH="1">
              <a:off x="313846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9" name="Google Shape;2589;p90"/>
            <p:cNvSpPr/>
            <p:nvPr/>
          </p:nvSpPr>
          <p:spPr>
            <a:xfrm>
              <a:off x="270274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0" name="Google Shape;2590;p90"/>
            <p:cNvSpPr/>
            <p:nvPr/>
          </p:nvSpPr>
          <p:spPr>
            <a:xfrm>
              <a:off x="237659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1" name="Google Shape;2591;p90"/>
            <p:cNvSpPr/>
            <p:nvPr/>
          </p:nvSpPr>
          <p:spPr>
            <a:xfrm flipH="1">
              <a:off x="280983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2" name="Google Shape;2592;p90"/>
            <p:cNvSpPr/>
            <p:nvPr/>
          </p:nvSpPr>
          <p:spPr>
            <a:xfrm flipH="1">
              <a:off x="248369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3" name="Google Shape;2593;p90"/>
            <p:cNvSpPr/>
            <p:nvPr/>
          </p:nvSpPr>
          <p:spPr>
            <a:xfrm>
              <a:off x="20479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4" name="Google Shape;2594;p90"/>
            <p:cNvSpPr/>
            <p:nvPr/>
          </p:nvSpPr>
          <p:spPr>
            <a:xfrm>
              <a:off x="172183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5" name="Google Shape;2595;p90"/>
            <p:cNvSpPr/>
            <p:nvPr/>
          </p:nvSpPr>
          <p:spPr>
            <a:xfrm flipH="1">
              <a:off x="215506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6" name="Google Shape;2596;p90"/>
            <p:cNvSpPr/>
            <p:nvPr/>
          </p:nvSpPr>
          <p:spPr>
            <a:xfrm flipH="1">
              <a:off x="1828926"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7" name="Google Shape;2597;p90"/>
            <p:cNvSpPr/>
            <p:nvPr/>
          </p:nvSpPr>
          <p:spPr>
            <a:xfrm>
              <a:off x="13932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8" name="Google Shape;2598;p90"/>
            <p:cNvSpPr/>
            <p:nvPr/>
          </p:nvSpPr>
          <p:spPr>
            <a:xfrm flipH="1">
              <a:off x="1500297"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9" name="Google Shape;2599;p90"/>
            <p:cNvSpPr/>
            <p:nvPr/>
          </p:nvSpPr>
          <p:spPr>
            <a:xfrm>
              <a:off x="10645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0" name="Google Shape;2600;p90"/>
            <p:cNvSpPr/>
            <p:nvPr/>
          </p:nvSpPr>
          <p:spPr>
            <a:xfrm>
              <a:off x="73843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1" name="Google Shape;2601;p90"/>
            <p:cNvSpPr/>
            <p:nvPr/>
          </p:nvSpPr>
          <p:spPr>
            <a:xfrm flipH="1">
              <a:off x="1171668"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2" name="Google Shape;2602;p90"/>
            <p:cNvSpPr/>
            <p:nvPr/>
          </p:nvSpPr>
          <p:spPr>
            <a:xfrm flipH="1">
              <a:off x="84552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3" name="Google Shape;2603;p90"/>
            <p:cNvSpPr/>
            <p:nvPr/>
          </p:nvSpPr>
          <p:spPr>
            <a:xfrm>
              <a:off x="40980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4" name="Google Shape;2604;p90"/>
            <p:cNvSpPr/>
            <p:nvPr/>
          </p:nvSpPr>
          <p:spPr>
            <a:xfrm>
              <a:off x="8366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5" name="Google Shape;2605;p90"/>
            <p:cNvSpPr/>
            <p:nvPr/>
          </p:nvSpPr>
          <p:spPr>
            <a:xfrm flipH="1">
              <a:off x="516899"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6" name="Google Shape;2606;p90"/>
            <p:cNvSpPr/>
            <p:nvPr/>
          </p:nvSpPr>
          <p:spPr>
            <a:xfrm flipH="1">
              <a:off x="19075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607" name="Google Shape;2607;p90"/>
          <p:cNvGrpSpPr/>
          <p:nvPr/>
        </p:nvGrpSpPr>
        <p:grpSpPr>
          <a:xfrm>
            <a:off x="83663" y="2059080"/>
            <a:ext cx="12009864" cy="176637"/>
            <a:chOff x="83663" y="1961698"/>
            <a:chExt cx="12009864" cy="176637"/>
          </a:xfrm>
        </p:grpSpPr>
        <p:sp>
          <p:nvSpPr>
            <p:cNvPr id="2608" name="Google Shape;2608;p90"/>
            <p:cNvSpPr/>
            <p:nvPr/>
          </p:nvSpPr>
          <p:spPr>
            <a:xfrm>
              <a:off x="521720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9" name="Google Shape;2609;p90"/>
            <p:cNvSpPr/>
            <p:nvPr/>
          </p:nvSpPr>
          <p:spPr>
            <a:xfrm>
              <a:off x="554334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0" name="Google Shape;2610;p90"/>
            <p:cNvSpPr/>
            <p:nvPr/>
          </p:nvSpPr>
          <p:spPr>
            <a:xfrm>
              <a:off x="499567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1" name="Google Shape;2611;p90"/>
            <p:cNvSpPr/>
            <p:nvPr/>
          </p:nvSpPr>
          <p:spPr>
            <a:xfrm>
              <a:off x="532430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2" name="Google Shape;2612;p90"/>
            <p:cNvSpPr/>
            <p:nvPr/>
          </p:nvSpPr>
          <p:spPr>
            <a:xfrm>
              <a:off x="587197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3" name="Google Shape;2613;p90"/>
            <p:cNvSpPr/>
            <p:nvPr/>
          </p:nvSpPr>
          <p:spPr>
            <a:xfrm>
              <a:off x="619811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4" name="Google Shape;2614;p90"/>
            <p:cNvSpPr/>
            <p:nvPr/>
          </p:nvSpPr>
          <p:spPr>
            <a:xfrm>
              <a:off x="5650444"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5" name="Google Shape;2615;p90"/>
            <p:cNvSpPr/>
            <p:nvPr/>
          </p:nvSpPr>
          <p:spPr>
            <a:xfrm>
              <a:off x="597907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6" name="Google Shape;2616;p90"/>
            <p:cNvSpPr/>
            <p:nvPr/>
          </p:nvSpPr>
          <p:spPr>
            <a:xfrm>
              <a:off x="652674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7" name="Google Shape;2617;p90"/>
            <p:cNvSpPr/>
            <p:nvPr/>
          </p:nvSpPr>
          <p:spPr>
            <a:xfrm>
              <a:off x="685288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8" name="Google Shape;2618;p90"/>
            <p:cNvSpPr/>
            <p:nvPr/>
          </p:nvSpPr>
          <p:spPr>
            <a:xfrm>
              <a:off x="630521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9" name="Google Shape;2619;p90"/>
            <p:cNvSpPr/>
            <p:nvPr/>
          </p:nvSpPr>
          <p:spPr>
            <a:xfrm>
              <a:off x="6633841"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0" name="Google Shape;2620;p90"/>
            <p:cNvSpPr/>
            <p:nvPr/>
          </p:nvSpPr>
          <p:spPr>
            <a:xfrm>
              <a:off x="718151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1" name="Google Shape;2621;p90"/>
            <p:cNvSpPr/>
            <p:nvPr/>
          </p:nvSpPr>
          <p:spPr>
            <a:xfrm>
              <a:off x="750765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2" name="Google Shape;2622;p90"/>
            <p:cNvSpPr/>
            <p:nvPr/>
          </p:nvSpPr>
          <p:spPr>
            <a:xfrm>
              <a:off x="6959982"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3" name="Google Shape;2623;p90"/>
            <p:cNvSpPr/>
            <p:nvPr/>
          </p:nvSpPr>
          <p:spPr>
            <a:xfrm>
              <a:off x="7288610"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4" name="Google Shape;2624;p90"/>
            <p:cNvSpPr/>
            <p:nvPr/>
          </p:nvSpPr>
          <p:spPr>
            <a:xfrm>
              <a:off x="783628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5" name="Google Shape;2625;p90"/>
            <p:cNvSpPr/>
            <p:nvPr/>
          </p:nvSpPr>
          <p:spPr>
            <a:xfrm>
              <a:off x="816242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6" name="Google Shape;2626;p90"/>
            <p:cNvSpPr/>
            <p:nvPr/>
          </p:nvSpPr>
          <p:spPr>
            <a:xfrm>
              <a:off x="7614751"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7" name="Google Shape;2627;p90"/>
            <p:cNvSpPr/>
            <p:nvPr/>
          </p:nvSpPr>
          <p:spPr>
            <a:xfrm>
              <a:off x="7943378"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8" name="Google Shape;2628;p90"/>
            <p:cNvSpPr/>
            <p:nvPr/>
          </p:nvSpPr>
          <p:spPr>
            <a:xfrm>
              <a:off x="849105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9" name="Google Shape;2629;p90"/>
            <p:cNvSpPr/>
            <p:nvPr/>
          </p:nvSpPr>
          <p:spPr>
            <a:xfrm>
              <a:off x="8269520"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0" name="Google Shape;2630;p90"/>
            <p:cNvSpPr/>
            <p:nvPr/>
          </p:nvSpPr>
          <p:spPr>
            <a:xfrm>
              <a:off x="881968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1" name="Google Shape;2631;p90"/>
            <p:cNvSpPr/>
            <p:nvPr/>
          </p:nvSpPr>
          <p:spPr>
            <a:xfrm>
              <a:off x="9145823"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2" name="Google Shape;2632;p90"/>
            <p:cNvSpPr/>
            <p:nvPr/>
          </p:nvSpPr>
          <p:spPr>
            <a:xfrm>
              <a:off x="859814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3" name="Google Shape;2633;p90"/>
            <p:cNvSpPr/>
            <p:nvPr/>
          </p:nvSpPr>
          <p:spPr>
            <a:xfrm>
              <a:off x="892677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4" name="Google Shape;2634;p90"/>
            <p:cNvSpPr/>
            <p:nvPr/>
          </p:nvSpPr>
          <p:spPr>
            <a:xfrm>
              <a:off x="9474451"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5" name="Google Shape;2635;p90"/>
            <p:cNvSpPr/>
            <p:nvPr/>
          </p:nvSpPr>
          <p:spPr>
            <a:xfrm>
              <a:off x="980059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6" name="Google Shape;2636;p90"/>
            <p:cNvSpPr/>
            <p:nvPr/>
          </p:nvSpPr>
          <p:spPr>
            <a:xfrm>
              <a:off x="925291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7" name="Google Shape;2637;p90"/>
            <p:cNvSpPr/>
            <p:nvPr/>
          </p:nvSpPr>
          <p:spPr>
            <a:xfrm>
              <a:off x="958154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8" name="Google Shape;2638;p90"/>
            <p:cNvSpPr/>
            <p:nvPr/>
          </p:nvSpPr>
          <p:spPr>
            <a:xfrm>
              <a:off x="1012922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9" name="Google Shape;2639;p90"/>
            <p:cNvSpPr/>
            <p:nvPr/>
          </p:nvSpPr>
          <p:spPr>
            <a:xfrm>
              <a:off x="1045536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0" name="Google Shape;2640;p90"/>
            <p:cNvSpPr/>
            <p:nvPr/>
          </p:nvSpPr>
          <p:spPr>
            <a:xfrm>
              <a:off x="9907686"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1" name="Google Shape;2641;p90"/>
            <p:cNvSpPr/>
            <p:nvPr/>
          </p:nvSpPr>
          <p:spPr>
            <a:xfrm>
              <a:off x="10236314"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2" name="Google Shape;2642;p90"/>
            <p:cNvSpPr/>
            <p:nvPr/>
          </p:nvSpPr>
          <p:spPr>
            <a:xfrm>
              <a:off x="1078398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3" name="Google Shape;2643;p90"/>
            <p:cNvSpPr/>
            <p:nvPr/>
          </p:nvSpPr>
          <p:spPr>
            <a:xfrm>
              <a:off x="1111013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4" name="Google Shape;2644;p90"/>
            <p:cNvSpPr/>
            <p:nvPr/>
          </p:nvSpPr>
          <p:spPr>
            <a:xfrm>
              <a:off x="1056245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5" name="Google Shape;2645;p90"/>
            <p:cNvSpPr/>
            <p:nvPr/>
          </p:nvSpPr>
          <p:spPr>
            <a:xfrm>
              <a:off x="10891083"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6" name="Google Shape;2646;p90"/>
            <p:cNvSpPr/>
            <p:nvPr/>
          </p:nvSpPr>
          <p:spPr>
            <a:xfrm>
              <a:off x="1143875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7" name="Google Shape;2647;p90"/>
            <p:cNvSpPr/>
            <p:nvPr/>
          </p:nvSpPr>
          <p:spPr>
            <a:xfrm>
              <a:off x="1176489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8" name="Google Shape;2648;p90"/>
            <p:cNvSpPr/>
            <p:nvPr/>
          </p:nvSpPr>
          <p:spPr>
            <a:xfrm>
              <a:off x="1121722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9" name="Google Shape;2649;p90"/>
            <p:cNvSpPr/>
            <p:nvPr/>
          </p:nvSpPr>
          <p:spPr>
            <a:xfrm>
              <a:off x="1154585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0" name="Google Shape;2650;p90"/>
            <p:cNvSpPr/>
            <p:nvPr/>
          </p:nvSpPr>
          <p:spPr>
            <a:xfrm>
              <a:off x="1209352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1" name="Google Shape;2651;p90"/>
            <p:cNvSpPr/>
            <p:nvPr/>
          </p:nvSpPr>
          <p:spPr>
            <a:xfrm>
              <a:off x="1187199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2" name="Google Shape;2652;p90"/>
            <p:cNvSpPr/>
            <p:nvPr/>
          </p:nvSpPr>
          <p:spPr>
            <a:xfrm>
              <a:off x="302710"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3" name="Google Shape;2653;p90"/>
            <p:cNvSpPr/>
            <p:nvPr/>
          </p:nvSpPr>
          <p:spPr>
            <a:xfrm>
              <a:off x="83663"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4" name="Google Shape;2654;p90"/>
            <p:cNvSpPr/>
            <p:nvPr/>
          </p:nvSpPr>
          <p:spPr>
            <a:xfrm>
              <a:off x="63133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5" name="Google Shape;2655;p90"/>
            <p:cNvSpPr/>
            <p:nvPr/>
          </p:nvSpPr>
          <p:spPr>
            <a:xfrm>
              <a:off x="957479"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6" name="Google Shape;2656;p90"/>
            <p:cNvSpPr/>
            <p:nvPr/>
          </p:nvSpPr>
          <p:spPr>
            <a:xfrm>
              <a:off x="409806"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7" name="Google Shape;2657;p90"/>
            <p:cNvSpPr/>
            <p:nvPr/>
          </p:nvSpPr>
          <p:spPr>
            <a:xfrm>
              <a:off x="738432"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8" name="Google Shape;2658;p90"/>
            <p:cNvSpPr/>
            <p:nvPr/>
          </p:nvSpPr>
          <p:spPr>
            <a:xfrm>
              <a:off x="128610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9" name="Google Shape;2659;p90"/>
            <p:cNvSpPr/>
            <p:nvPr/>
          </p:nvSpPr>
          <p:spPr>
            <a:xfrm>
              <a:off x="1064574"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0" name="Google Shape;2660;p90"/>
            <p:cNvSpPr/>
            <p:nvPr/>
          </p:nvSpPr>
          <p:spPr>
            <a:xfrm>
              <a:off x="161473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1" name="Google Shape;2661;p90"/>
            <p:cNvSpPr/>
            <p:nvPr/>
          </p:nvSpPr>
          <p:spPr>
            <a:xfrm>
              <a:off x="194087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2" name="Google Shape;2662;p90"/>
            <p:cNvSpPr/>
            <p:nvPr/>
          </p:nvSpPr>
          <p:spPr>
            <a:xfrm>
              <a:off x="1393203"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3" name="Google Shape;2663;p90"/>
            <p:cNvSpPr/>
            <p:nvPr/>
          </p:nvSpPr>
          <p:spPr>
            <a:xfrm>
              <a:off x="172182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4" name="Google Shape;2664;p90"/>
            <p:cNvSpPr/>
            <p:nvPr/>
          </p:nvSpPr>
          <p:spPr>
            <a:xfrm>
              <a:off x="226950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5" name="Google Shape;2665;p90"/>
            <p:cNvSpPr/>
            <p:nvPr/>
          </p:nvSpPr>
          <p:spPr>
            <a:xfrm>
              <a:off x="2595646"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6" name="Google Shape;2666;p90"/>
            <p:cNvSpPr/>
            <p:nvPr/>
          </p:nvSpPr>
          <p:spPr>
            <a:xfrm>
              <a:off x="2047971"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7" name="Google Shape;2667;p90"/>
            <p:cNvSpPr/>
            <p:nvPr/>
          </p:nvSpPr>
          <p:spPr>
            <a:xfrm>
              <a:off x="237659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8" name="Google Shape;2668;p90"/>
            <p:cNvSpPr/>
            <p:nvPr/>
          </p:nvSpPr>
          <p:spPr>
            <a:xfrm>
              <a:off x="2924274"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9" name="Google Shape;2669;p90"/>
            <p:cNvSpPr/>
            <p:nvPr/>
          </p:nvSpPr>
          <p:spPr>
            <a:xfrm>
              <a:off x="325041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0" name="Google Shape;2670;p90"/>
            <p:cNvSpPr/>
            <p:nvPr/>
          </p:nvSpPr>
          <p:spPr>
            <a:xfrm>
              <a:off x="2702740"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1" name="Google Shape;2671;p90"/>
            <p:cNvSpPr/>
            <p:nvPr/>
          </p:nvSpPr>
          <p:spPr>
            <a:xfrm>
              <a:off x="3031368"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2" name="Google Shape;2672;p90"/>
            <p:cNvSpPr/>
            <p:nvPr/>
          </p:nvSpPr>
          <p:spPr>
            <a:xfrm>
              <a:off x="3579042"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3" name="Google Shape;2673;p90"/>
            <p:cNvSpPr/>
            <p:nvPr/>
          </p:nvSpPr>
          <p:spPr>
            <a:xfrm>
              <a:off x="390518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4" name="Google Shape;2674;p90"/>
            <p:cNvSpPr/>
            <p:nvPr/>
          </p:nvSpPr>
          <p:spPr>
            <a:xfrm>
              <a:off x="335750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5" name="Google Shape;2675;p90"/>
            <p:cNvSpPr/>
            <p:nvPr/>
          </p:nvSpPr>
          <p:spPr>
            <a:xfrm>
              <a:off x="3686137"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6" name="Google Shape;2676;p90"/>
            <p:cNvSpPr/>
            <p:nvPr/>
          </p:nvSpPr>
          <p:spPr>
            <a:xfrm>
              <a:off x="423381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7" name="Google Shape;2677;p90"/>
            <p:cNvSpPr/>
            <p:nvPr/>
          </p:nvSpPr>
          <p:spPr>
            <a:xfrm>
              <a:off x="455995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8" name="Google Shape;2678;p90"/>
            <p:cNvSpPr/>
            <p:nvPr/>
          </p:nvSpPr>
          <p:spPr>
            <a:xfrm>
              <a:off x="401227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9" name="Google Shape;2679;p90"/>
            <p:cNvSpPr/>
            <p:nvPr/>
          </p:nvSpPr>
          <p:spPr>
            <a:xfrm>
              <a:off x="4340906"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0" name="Google Shape;2680;p90"/>
            <p:cNvSpPr/>
            <p:nvPr/>
          </p:nvSpPr>
          <p:spPr>
            <a:xfrm>
              <a:off x="488858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1" name="Google Shape;2681;p90"/>
            <p:cNvSpPr/>
            <p:nvPr/>
          </p:nvSpPr>
          <p:spPr>
            <a:xfrm>
              <a:off x="4667048"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682" name="Google Shape;2682;p90"/>
          <p:cNvGrpSpPr/>
          <p:nvPr/>
        </p:nvGrpSpPr>
        <p:grpSpPr>
          <a:xfrm>
            <a:off x="83664" y="2344115"/>
            <a:ext cx="12009863" cy="176637"/>
            <a:chOff x="83664" y="2252007"/>
            <a:chExt cx="12009863" cy="176637"/>
          </a:xfrm>
        </p:grpSpPr>
        <p:sp>
          <p:nvSpPr>
            <p:cNvPr id="2683" name="Google Shape;2683;p90"/>
            <p:cNvSpPr/>
            <p:nvPr/>
          </p:nvSpPr>
          <p:spPr>
            <a:xfrm>
              <a:off x="1187199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4" name="Google Shape;2684;p90"/>
            <p:cNvSpPr/>
            <p:nvPr/>
          </p:nvSpPr>
          <p:spPr>
            <a:xfrm>
              <a:off x="1154585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5" name="Google Shape;2685;p90"/>
            <p:cNvSpPr/>
            <p:nvPr/>
          </p:nvSpPr>
          <p:spPr>
            <a:xfrm flipH="1">
              <a:off x="1197908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6" name="Google Shape;2686;p90"/>
            <p:cNvSpPr/>
            <p:nvPr/>
          </p:nvSpPr>
          <p:spPr>
            <a:xfrm flipH="1">
              <a:off x="1165294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7" name="Google Shape;2687;p90"/>
            <p:cNvSpPr/>
            <p:nvPr/>
          </p:nvSpPr>
          <p:spPr>
            <a:xfrm>
              <a:off x="1121722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8" name="Google Shape;2688;p90"/>
            <p:cNvSpPr/>
            <p:nvPr/>
          </p:nvSpPr>
          <p:spPr>
            <a:xfrm>
              <a:off x="1089108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9" name="Google Shape;2689;p90"/>
            <p:cNvSpPr/>
            <p:nvPr/>
          </p:nvSpPr>
          <p:spPr>
            <a:xfrm flipH="1">
              <a:off x="1132431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0" name="Google Shape;2690;p90"/>
            <p:cNvSpPr/>
            <p:nvPr/>
          </p:nvSpPr>
          <p:spPr>
            <a:xfrm flipH="1">
              <a:off x="1099817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1" name="Google Shape;2691;p90"/>
            <p:cNvSpPr/>
            <p:nvPr/>
          </p:nvSpPr>
          <p:spPr>
            <a:xfrm>
              <a:off x="1056245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2" name="Google Shape;2692;p90"/>
            <p:cNvSpPr/>
            <p:nvPr/>
          </p:nvSpPr>
          <p:spPr>
            <a:xfrm>
              <a:off x="1023631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3" name="Google Shape;2693;p90"/>
            <p:cNvSpPr/>
            <p:nvPr/>
          </p:nvSpPr>
          <p:spPr>
            <a:xfrm flipH="1">
              <a:off x="10669550"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4" name="Google Shape;2694;p90"/>
            <p:cNvSpPr/>
            <p:nvPr/>
          </p:nvSpPr>
          <p:spPr>
            <a:xfrm flipH="1">
              <a:off x="10343410"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5" name="Google Shape;2695;p90"/>
            <p:cNvSpPr/>
            <p:nvPr/>
          </p:nvSpPr>
          <p:spPr>
            <a:xfrm>
              <a:off x="990768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6" name="Google Shape;2696;p90"/>
            <p:cNvSpPr/>
            <p:nvPr/>
          </p:nvSpPr>
          <p:spPr>
            <a:xfrm>
              <a:off x="958154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7" name="Google Shape;2697;p90"/>
            <p:cNvSpPr/>
            <p:nvPr/>
          </p:nvSpPr>
          <p:spPr>
            <a:xfrm flipH="1">
              <a:off x="1001478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8" name="Google Shape;2698;p90"/>
            <p:cNvSpPr/>
            <p:nvPr/>
          </p:nvSpPr>
          <p:spPr>
            <a:xfrm flipH="1">
              <a:off x="9688641"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9" name="Google Shape;2699;p90"/>
            <p:cNvSpPr/>
            <p:nvPr/>
          </p:nvSpPr>
          <p:spPr>
            <a:xfrm>
              <a:off x="925291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0" name="Google Shape;2700;p90"/>
            <p:cNvSpPr/>
            <p:nvPr/>
          </p:nvSpPr>
          <p:spPr>
            <a:xfrm>
              <a:off x="892677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1" name="Google Shape;2701;p90"/>
            <p:cNvSpPr/>
            <p:nvPr/>
          </p:nvSpPr>
          <p:spPr>
            <a:xfrm flipH="1">
              <a:off x="936001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2" name="Google Shape;2702;p90"/>
            <p:cNvSpPr/>
            <p:nvPr/>
          </p:nvSpPr>
          <p:spPr>
            <a:xfrm flipH="1">
              <a:off x="9033872"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3" name="Google Shape;2703;p90"/>
            <p:cNvSpPr/>
            <p:nvPr/>
          </p:nvSpPr>
          <p:spPr>
            <a:xfrm>
              <a:off x="85981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4" name="Google Shape;2704;p90"/>
            <p:cNvSpPr/>
            <p:nvPr/>
          </p:nvSpPr>
          <p:spPr>
            <a:xfrm flipH="1">
              <a:off x="8705243"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5" name="Google Shape;2705;p90"/>
            <p:cNvSpPr/>
            <p:nvPr/>
          </p:nvSpPr>
          <p:spPr>
            <a:xfrm>
              <a:off x="826952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6" name="Google Shape;2706;p90"/>
            <p:cNvSpPr/>
            <p:nvPr/>
          </p:nvSpPr>
          <p:spPr>
            <a:xfrm>
              <a:off x="794337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7" name="Google Shape;2707;p90"/>
            <p:cNvSpPr/>
            <p:nvPr/>
          </p:nvSpPr>
          <p:spPr>
            <a:xfrm flipH="1">
              <a:off x="8376614"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8" name="Google Shape;2708;p90"/>
            <p:cNvSpPr/>
            <p:nvPr/>
          </p:nvSpPr>
          <p:spPr>
            <a:xfrm flipH="1">
              <a:off x="8050474"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9" name="Google Shape;2709;p90"/>
            <p:cNvSpPr/>
            <p:nvPr/>
          </p:nvSpPr>
          <p:spPr>
            <a:xfrm>
              <a:off x="7614751"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0" name="Google Shape;2710;p90"/>
            <p:cNvSpPr/>
            <p:nvPr/>
          </p:nvSpPr>
          <p:spPr>
            <a:xfrm>
              <a:off x="72886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1" name="Google Shape;2711;p90"/>
            <p:cNvSpPr/>
            <p:nvPr/>
          </p:nvSpPr>
          <p:spPr>
            <a:xfrm flipH="1">
              <a:off x="7721846"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2" name="Google Shape;2712;p90"/>
            <p:cNvSpPr/>
            <p:nvPr/>
          </p:nvSpPr>
          <p:spPr>
            <a:xfrm flipH="1">
              <a:off x="7395705"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3" name="Google Shape;2713;p90"/>
            <p:cNvSpPr/>
            <p:nvPr/>
          </p:nvSpPr>
          <p:spPr>
            <a:xfrm>
              <a:off x="695998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4" name="Google Shape;2714;p90"/>
            <p:cNvSpPr/>
            <p:nvPr/>
          </p:nvSpPr>
          <p:spPr>
            <a:xfrm>
              <a:off x="663384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5" name="Google Shape;2715;p90"/>
            <p:cNvSpPr/>
            <p:nvPr/>
          </p:nvSpPr>
          <p:spPr>
            <a:xfrm flipH="1">
              <a:off x="7067077"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6" name="Google Shape;2716;p90"/>
            <p:cNvSpPr/>
            <p:nvPr/>
          </p:nvSpPr>
          <p:spPr>
            <a:xfrm flipH="1">
              <a:off x="6740936"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7" name="Google Shape;2717;p90"/>
            <p:cNvSpPr/>
            <p:nvPr/>
          </p:nvSpPr>
          <p:spPr>
            <a:xfrm>
              <a:off x="630521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8" name="Google Shape;2718;p90"/>
            <p:cNvSpPr/>
            <p:nvPr/>
          </p:nvSpPr>
          <p:spPr>
            <a:xfrm>
              <a:off x="59790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9" name="Google Shape;2719;p90"/>
            <p:cNvSpPr/>
            <p:nvPr/>
          </p:nvSpPr>
          <p:spPr>
            <a:xfrm flipH="1">
              <a:off x="641230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0" name="Google Shape;2720;p90"/>
            <p:cNvSpPr/>
            <p:nvPr/>
          </p:nvSpPr>
          <p:spPr>
            <a:xfrm flipH="1">
              <a:off x="6086167"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1" name="Google Shape;2721;p90"/>
            <p:cNvSpPr/>
            <p:nvPr/>
          </p:nvSpPr>
          <p:spPr>
            <a:xfrm>
              <a:off x="565044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2" name="Google Shape;2722;p90"/>
            <p:cNvSpPr/>
            <p:nvPr/>
          </p:nvSpPr>
          <p:spPr>
            <a:xfrm>
              <a:off x="53243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3" name="Google Shape;2723;p90"/>
            <p:cNvSpPr/>
            <p:nvPr/>
          </p:nvSpPr>
          <p:spPr>
            <a:xfrm flipH="1">
              <a:off x="575753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4" name="Google Shape;2724;p90"/>
            <p:cNvSpPr/>
            <p:nvPr/>
          </p:nvSpPr>
          <p:spPr>
            <a:xfrm flipH="1">
              <a:off x="5431399"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5" name="Google Shape;2725;p90"/>
            <p:cNvSpPr/>
            <p:nvPr/>
          </p:nvSpPr>
          <p:spPr>
            <a:xfrm>
              <a:off x="49956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6" name="Google Shape;2726;p90"/>
            <p:cNvSpPr/>
            <p:nvPr/>
          </p:nvSpPr>
          <p:spPr>
            <a:xfrm flipH="1">
              <a:off x="510276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7" name="Google Shape;2727;p90"/>
            <p:cNvSpPr/>
            <p:nvPr/>
          </p:nvSpPr>
          <p:spPr>
            <a:xfrm>
              <a:off x="46670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8" name="Google Shape;2728;p90"/>
            <p:cNvSpPr/>
            <p:nvPr/>
          </p:nvSpPr>
          <p:spPr>
            <a:xfrm>
              <a:off x="434090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9" name="Google Shape;2729;p90"/>
            <p:cNvSpPr/>
            <p:nvPr/>
          </p:nvSpPr>
          <p:spPr>
            <a:xfrm flipH="1">
              <a:off x="4774142"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0" name="Google Shape;2730;p90"/>
            <p:cNvSpPr/>
            <p:nvPr/>
          </p:nvSpPr>
          <p:spPr>
            <a:xfrm flipH="1">
              <a:off x="444800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1" name="Google Shape;2731;p90"/>
            <p:cNvSpPr/>
            <p:nvPr/>
          </p:nvSpPr>
          <p:spPr>
            <a:xfrm>
              <a:off x="401227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2" name="Google Shape;2732;p90"/>
            <p:cNvSpPr/>
            <p:nvPr/>
          </p:nvSpPr>
          <p:spPr>
            <a:xfrm>
              <a:off x="368613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3" name="Google Shape;2733;p90"/>
            <p:cNvSpPr/>
            <p:nvPr/>
          </p:nvSpPr>
          <p:spPr>
            <a:xfrm flipH="1">
              <a:off x="4119373"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4" name="Google Shape;2734;p90"/>
            <p:cNvSpPr/>
            <p:nvPr/>
          </p:nvSpPr>
          <p:spPr>
            <a:xfrm flipH="1">
              <a:off x="379323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5" name="Google Shape;2735;p90"/>
            <p:cNvSpPr/>
            <p:nvPr/>
          </p:nvSpPr>
          <p:spPr>
            <a:xfrm>
              <a:off x="33575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6" name="Google Shape;2736;p90"/>
            <p:cNvSpPr/>
            <p:nvPr/>
          </p:nvSpPr>
          <p:spPr>
            <a:xfrm>
              <a:off x="303136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7" name="Google Shape;2737;p90"/>
            <p:cNvSpPr/>
            <p:nvPr/>
          </p:nvSpPr>
          <p:spPr>
            <a:xfrm flipH="1">
              <a:off x="3464604"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8" name="Google Shape;2738;p90"/>
            <p:cNvSpPr/>
            <p:nvPr/>
          </p:nvSpPr>
          <p:spPr>
            <a:xfrm flipH="1">
              <a:off x="313846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9" name="Google Shape;2739;p90"/>
            <p:cNvSpPr/>
            <p:nvPr/>
          </p:nvSpPr>
          <p:spPr>
            <a:xfrm>
              <a:off x="270274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0" name="Google Shape;2740;p90"/>
            <p:cNvSpPr/>
            <p:nvPr/>
          </p:nvSpPr>
          <p:spPr>
            <a:xfrm>
              <a:off x="237659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1" name="Google Shape;2741;p90"/>
            <p:cNvSpPr/>
            <p:nvPr/>
          </p:nvSpPr>
          <p:spPr>
            <a:xfrm flipH="1">
              <a:off x="280983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2" name="Google Shape;2742;p90"/>
            <p:cNvSpPr/>
            <p:nvPr/>
          </p:nvSpPr>
          <p:spPr>
            <a:xfrm flipH="1">
              <a:off x="248369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3" name="Google Shape;2743;p90"/>
            <p:cNvSpPr/>
            <p:nvPr/>
          </p:nvSpPr>
          <p:spPr>
            <a:xfrm>
              <a:off x="20479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4" name="Google Shape;2744;p90"/>
            <p:cNvSpPr/>
            <p:nvPr/>
          </p:nvSpPr>
          <p:spPr>
            <a:xfrm>
              <a:off x="172183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5" name="Google Shape;2745;p90"/>
            <p:cNvSpPr/>
            <p:nvPr/>
          </p:nvSpPr>
          <p:spPr>
            <a:xfrm flipH="1">
              <a:off x="215506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6" name="Google Shape;2746;p90"/>
            <p:cNvSpPr/>
            <p:nvPr/>
          </p:nvSpPr>
          <p:spPr>
            <a:xfrm flipH="1">
              <a:off x="1828926"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7" name="Google Shape;2747;p90"/>
            <p:cNvSpPr/>
            <p:nvPr/>
          </p:nvSpPr>
          <p:spPr>
            <a:xfrm>
              <a:off x="13932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8" name="Google Shape;2748;p90"/>
            <p:cNvSpPr/>
            <p:nvPr/>
          </p:nvSpPr>
          <p:spPr>
            <a:xfrm flipH="1">
              <a:off x="1500297"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9" name="Google Shape;2749;p90"/>
            <p:cNvSpPr/>
            <p:nvPr/>
          </p:nvSpPr>
          <p:spPr>
            <a:xfrm>
              <a:off x="10645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0" name="Google Shape;2750;p90"/>
            <p:cNvSpPr/>
            <p:nvPr/>
          </p:nvSpPr>
          <p:spPr>
            <a:xfrm>
              <a:off x="73843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1" name="Google Shape;2751;p90"/>
            <p:cNvSpPr/>
            <p:nvPr/>
          </p:nvSpPr>
          <p:spPr>
            <a:xfrm flipH="1">
              <a:off x="1171668"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2" name="Google Shape;2752;p90"/>
            <p:cNvSpPr/>
            <p:nvPr/>
          </p:nvSpPr>
          <p:spPr>
            <a:xfrm flipH="1">
              <a:off x="84552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3" name="Google Shape;2753;p90"/>
            <p:cNvSpPr/>
            <p:nvPr/>
          </p:nvSpPr>
          <p:spPr>
            <a:xfrm>
              <a:off x="40980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4" name="Google Shape;2754;p90"/>
            <p:cNvSpPr/>
            <p:nvPr/>
          </p:nvSpPr>
          <p:spPr>
            <a:xfrm>
              <a:off x="8366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5" name="Google Shape;2755;p90"/>
            <p:cNvSpPr/>
            <p:nvPr/>
          </p:nvSpPr>
          <p:spPr>
            <a:xfrm flipH="1">
              <a:off x="516899"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6" name="Google Shape;2756;p90"/>
            <p:cNvSpPr/>
            <p:nvPr/>
          </p:nvSpPr>
          <p:spPr>
            <a:xfrm flipH="1">
              <a:off x="19075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757" name="Google Shape;2757;p90"/>
          <p:cNvGrpSpPr/>
          <p:nvPr/>
        </p:nvGrpSpPr>
        <p:grpSpPr>
          <a:xfrm>
            <a:off x="83663" y="918941"/>
            <a:ext cx="12009863" cy="176637"/>
            <a:chOff x="83663" y="795844"/>
            <a:chExt cx="12009863" cy="176637"/>
          </a:xfrm>
        </p:grpSpPr>
        <p:sp>
          <p:nvSpPr>
            <p:cNvPr id="2758" name="Google Shape;2758;p90"/>
            <p:cNvSpPr/>
            <p:nvPr/>
          </p:nvSpPr>
          <p:spPr>
            <a:xfrm>
              <a:off x="30519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9" name="Google Shape;2759;p90"/>
            <p:cNvSpPr/>
            <p:nvPr/>
          </p:nvSpPr>
          <p:spPr>
            <a:xfrm>
              <a:off x="63133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0" name="Google Shape;2760;p90"/>
            <p:cNvSpPr/>
            <p:nvPr/>
          </p:nvSpPr>
          <p:spPr>
            <a:xfrm>
              <a:off x="8366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1" name="Google Shape;2761;p90"/>
            <p:cNvSpPr/>
            <p:nvPr/>
          </p:nvSpPr>
          <p:spPr>
            <a:xfrm>
              <a:off x="41229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2" name="Google Shape;2762;p90"/>
            <p:cNvSpPr/>
            <p:nvPr/>
          </p:nvSpPr>
          <p:spPr>
            <a:xfrm>
              <a:off x="95996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3" name="Google Shape;2763;p90"/>
            <p:cNvSpPr/>
            <p:nvPr/>
          </p:nvSpPr>
          <p:spPr>
            <a:xfrm>
              <a:off x="128610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4" name="Google Shape;2764;p90"/>
            <p:cNvSpPr/>
            <p:nvPr/>
          </p:nvSpPr>
          <p:spPr>
            <a:xfrm>
              <a:off x="73843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5" name="Google Shape;2765;p90"/>
            <p:cNvSpPr/>
            <p:nvPr/>
          </p:nvSpPr>
          <p:spPr>
            <a:xfrm>
              <a:off x="106706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6" name="Google Shape;2766;p90"/>
            <p:cNvSpPr/>
            <p:nvPr/>
          </p:nvSpPr>
          <p:spPr>
            <a:xfrm>
              <a:off x="161473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7" name="Google Shape;2767;p90"/>
            <p:cNvSpPr/>
            <p:nvPr/>
          </p:nvSpPr>
          <p:spPr>
            <a:xfrm>
              <a:off x="194087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8" name="Google Shape;2768;p90"/>
            <p:cNvSpPr/>
            <p:nvPr/>
          </p:nvSpPr>
          <p:spPr>
            <a:xfrm>
              <a:off x="139320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9" name="Google Shape;2769;p90"/>
            <p:cNvSpPr/>
            <p:nvPr/>
          </p:nvSpPr>
          <p:spPr>
            <a:xfrm>
              <a:off x="1721829"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0" name="Google Shape;2770;p90"/>
            <p:cNvSpPr/>
            <p:nvPr/>
          </p:nvSpPr>
          <p:spPr>
            <a:xfrm>
              <a:off x="226950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1" name="Google Shape;2771;p90"/>
            <p:cNvSpPr/>
            <p:nvPr/>
          </p:nvSpPr>
          <p:spPr>
            <a:xfrm>
              <a:off x="259564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2" name="Google Shape;2772;p90"/>
            <p:cNvSpPr/>
            <p:nvPr/>
          </p:nvSpPr>
          <p:spPr>
            <a:xfrm>
              <a:off x="204796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3" name="Google Shape;2773;p90"/>
            <p:cNvSpPr/>
            <p:nvPr/>
          </p:nvSpPr>
          <p:spPr>
            <a:xfrm>
              <a:off x="2376598"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4" name="Google Shape;2774;p90"/>
            <p:cNvSpPr/>
            <p:nvPr/>
          </p:nvSpPr>
          <p:spPr>
            <a:xfrm>
              <a:off x="292427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5" name="Google Shape;2775;p90"/>
            <p:cNvSpPr/>
            <p:nvPr/>
          </p:nvSpPr>
          <p:spPr>
            <a:xfrm>
              <a:off x="325041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6" name="Google Shape;2776;p90"/>
            <p:cNvSpPr/>
            <p:nvPr/>
          </p:nvSpPr>
          <p:spPr>
            <a:xfrm>
              <a:off x="270273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7" name="Google Shape;2777;p90"/>
            <p:cNvSpPr/>
            <p:nvPr/>
          </p:nvSpPr>
          <p:spPr>
            <a:xfrm>
              <a:off x="3031366"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8" name="Google Shape;2778;p90"/>
            <p:cNvSpPr/>
            <p:nvPr/>
          </p:nvSpPr>
          <p:spPr>
            <a:xfrm>
              <a:off x="35790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9" name="Google Shape;2779;p90"/>
            <p:cNvSpPr/>
            <p:nvPr/>
          </p:nvSpPr>
          <p:spPr>
            <a:xfrm>
              <a:off x="3357508"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0" name="Google Shape;2780;p90"/>
            <p:cNvSpPr/>
            <p:nvPr/>
          </p:nvSpPr>
          <p:spPr>
            <a:xfrm>
              <a:off x="390767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1" name="Google Shape;2781;p90"/>
            <p:cNvSpPr/>
            <p:nvPr/>
          </p:nvSpPr>
          <p:spPr>
            <a:xfrm>
              <a:off x="423381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2" name="Google Shape;2782;p90"/>
            <p:cNvSpPr/>
            <p:nvPr/>
          </p:nvSpPr>
          <p:spPr>
            <a:xfrm>
              <a:off x="3686136"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3" name="Google Shape;2783;p90"/>
            <p:cNvSpPr/>
            <p:nvPr/>
          </p:nvSpPr>
          <p:spPr>
            <a:xfrm>
              <a:off x="401476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4" name="Google Shape;2784;p90"/>
            <p:cNvSpPr/>
            <p:nvPr/>
          </p:nvSpPr>
          <p:spPr>
            <a:xfrm>
              <a:off x="4562439"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5" name="Google Shape;2785;p90"/>
            <p:cNvSpPr/>
            <p:nvPr/>
          </p:nvSpPr>
          <p:spPr>
            <a:xfrm>
              <a:off x="48885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6" name="Google Shape;2786;p90"/>
            <p:cNvSpPr/>
            <p:nvPr/>
          </p:nvSpPr>
          <p:spPr>
            <a:xfrm>
              <a:off x="4340905"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7" name="Google Shape;2787;p90"/>
            <p:cNvSpPr/>
            <p:nvPr/>
          </p:nvSpPr>
          <p:spPr>
            <a:xfrm>
              <a:off x="466953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8" name="Google Shape;2788;p90"/>
            <p:cNvSpPr/>
            <p:nvPr/>
          </p:nvSpPr>
          <p:spPr>
            <a:xfrm>
              <a:off x="521720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9" name="Google Shape;2789;p90"/>
            <p:cNvSpPr/>
            <p:nvPr/>
          </p:nvSpPr>
          <p:spPr>
            <a:xfrm>
              <a:off x="554334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0" name="Google Shape;2790;p90"/>
            <p:cNvSpPr/>
            <p:nvPr/>
          </p:nvSpPr>
          <p:spPr>
            <a:xfrm>
              <a:off x="4995674"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1" name="Google Shape;2791;p90"/>
            <p:cNvSpPr/>
            <p:nvPr/>
          </p:nvSpPr>
          <p:spPr>
            <a:xfrm>
              <a:off x="5324302"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2" name="Google Shape;2792;p90"/>
            <p:cNvSpPr/>
            <p:nvPr/>
          </p:nvSpPr>
          <p:spPr>
            <a:xfrm>
              <a:off x="587197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3" name="Google Shape;2793;p90"/>
            <p:cNvSpPr/>
            <p:nvPr/>
          </p:nvSpPr>
          <p:spPr>
            <a:xfrm>
              <a:off x="61981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4" name="Google Shape;2794;p90"/>
            <p:cNvSpPr/>
            <p:nvPr/>
          </p:nvSpPr>
          <p:spPr>
            <a:xfrm>
              <a:off x="565044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5" name="Google Shape;2795;p90"/>
            <p:cNvSpPr/>
            <p:nvPr/>
          </p:nvSpPr>
          <p:spPr>
            <a:xfrm>
              <a:off x="5979071"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6" name="Google Shape;2796;p90"/>
            <p:cNvSpPr/>
            <p:nvPr/>
          </p:nvSpPr>
          <p:spPr>
            <a:xfrm>
              <a:off x="652674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7" name="Google Shape;2797;p90"/>
            <p:cNvSpPr/>
            <p:nvPr/>
          </p:nvSpPr>
          <p:spPr>
            <a:xfrm>
              <a:off x="68528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8" name="Google Shape;2798;p90"/>
            <p:cNvSpPr/>
            <p:nvPr/>
          </p:nvSpPr>
          <p:spPr>
            <a:xfrm>
              <a:off x="630521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9" name="Google Shape;2799;p90"/>
            <p:cNvSpPr/>
            <p:nvPr/>
          </p:nvSpPr>
          <p:spPr>
            <a:xfrm>
              <a:off x="663384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0" name="Google Shape;2800;p90"/>
            <p:cNvSpPr/>
            <p:nvPr/>
          </p:nvSpPr>
          <p:spPr>
            <a:xfrm>
              <a:off x="71815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1" name="Google Shape;2801;p90"/>
            <p:cNvSpPr/>
            <p:nvPr/>
          </p:nvSpPr>
          <p:spPr>
            <a:xfrm>
              <a:off x="695998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2" name="Google Shape;2802;p90"/>
            <p:cNvSpPr/>
            <p:nvPr/>
          </p:nvSpPr>
          <p:spPr>
            <a:xfrm>
              <a:off x="75101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3" name="Google Shape;2803;p90"/>
            <p:cNvSpPr/>
            <p:nvPr/>
          </p:nvSpPr>
          <p:spPr>
            <a:xfrm>
              <a:off x="783628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4" name="Google Shape;2804;p90"/>
            <p:cNvSpPr/>
            <p:nvPr/>
          </p:nvSpPr>
          <p:spPr>
            <a:xfrm>
              <a:off x="7288609"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5" name="Google Shape;2805;p90"/>
            <p:cNvSpPr/>
            <p:nvPr/>
          </p:nvSpPr>
          <p:spPr>
            <a:xfrm>
              <a:off x="761723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6" name="Google Shape;2806;p90"/>
            <p:cNvSpPr/>
            <p:nvPr/>
          </p:nvSpPr>
          <p:spPr>
            <a:xfrm>
              <a:off x="816491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7" name="Google Shape;2807;p90"/>
            <p:cNvSpPr/>
            <p:nvPr/>
          </p:nvSpPr>
          <p:spPr>
            <a:xfrm>
              <a:off x="849105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8" name="Google Shape;2808;p90"/>
            <p:cNvSpPr/>
            <p:nvPr/>
          </p:nvSpPr>
          <p:spPr>
            <a:xfrm>
              <a:off x="7943378"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9" name="Google Shape;2809;p90"/>
            <p:cNvSpPr/>
            <p:nvPr/>
          </p:nvSpPr>
          <p:spPr>
            <a:xfrm>
              <a:off x="827200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0" name="Google Shape;2810;p90"/>
            <p:cNvSpPr/>
            <p:nvPr/>
          </p:nvSpPr>
          <p:spPr>
            <a:xfrm>
              <a:off x="88196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1" name="Google Shape;2811;p90"/>
            <p:cNvSpPr/>
            <p:nvPr/>
          </p:nvSpPr>
          <p:spPr>
            <a:xfrm>
              <a:off x="914582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2" name="Google Shape;2812;p90"/>
            <p:cNvSpPr/>
            <p:nvPr/>
          </p:nvSpPr>
          <p:spPr>
            <a:xfrm>
              <a:off x="8598147"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3" name="Google Shape;2813;p90"/>
            <p:cNvSpPr/>
            <p:nvPr/>
          </p:nvSpPr>
          <p:spPr>
            <a:xfrm>
              <a:off x="892677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4" name="Google Shape;2814;p90"/>
            <p:cNvSpPr/>
            <p:nvPr/>
          </p:nvSpPr>
          <p:spPr>
            <a:xfrm>
              <a:off x="947445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5" name="Google Shape;2815;p90"/>
            <p:cNvSpPr/>
            <p:nvPr/>
          </p:nvSpPr>
          <p:spPr>
            <a:xfrm>
              <a:off x="980059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6" name="Google Shape;2816;p90"/>
            <p:cNvSpPr/>
            <p:nvPr/>
          </p:nvSpPr>
          <p:spPr>
            <a:xfrm>
              <a:off x="925291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7" name="Google Shape;2817;p90"/>
            <p:cNvSpPr/>
            <p:nvPr/>
          </p:nvSpPr>
          <p:spPr>
            <a:xfrm>
              <a:off x="958154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8" name="Google Shape;2818;p90"/>
            <p:cNvSpPr/>
            <p:nvPr/>
          </p:nvSpPr>
          <p:spPr>
            <a:xfrm>
              <a:off x="101292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9" name="Google Shape;2819;p90"/>
            <p:cNvSpPr/>
            <p:nvPr/>
          </p:nvSpPr>
          <p:spPr>
            <a:xfrm>
              <a:off x="1045536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0" name="Google Shape;2820;p90"/>
            <p:cNvSpPr/>
            <p:nvPr/>
          </p:nvSpPr>
          <p:spPr>
            <a:xfrm>
              <a:off x="990768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1" name="Google Shape;2821;p90"/>
            <p:cNvSpPr/>
            <p:nvPr/>
          </p:nvSpPr>
          <p:spPr>
            <a:xfrm>
              <a:off x="10236312"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2" name="Google Shape;2822;p90"/>
            <p:cNvSpPr/>
            <p:nvPr/>
          </p:nvSpPr>
          <p:spPr>
            <a:xfrm>
              <a:off x="107839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3" name="Google Shape;2823;p90"/>
            <p:cNvSpPr/>
            <p:nvPr/>
          </p:nvSpPr>
          <p:spPr>
            <a:xfrm>
              <a:off x="10562454"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4" name="Google Shape;2824;p90"/>
            <p:cNvSpPr/>
            <p:nvPr/>
          </p:nvSpPr>
          <p:spPr>
            <a:xfrm>
              <a:off x="111126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5" name="Google Shape;2825;p90"/>
            <p:cNvSpPr/>
            <p:nvPr/>
          </p:nvSpPr>
          <p:spPr>
            <a:xfrm>
              <a:off x="1143875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6" name="Google Shape;2826;p90"/>
            <p:cNvSpPr/>
            <p:nvPr/>
          </p:nvSpPr>
          <p:spPr>
            <a:xfrm>
              <a:off x="10891083"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7" name="Google Shape;2827;p90"/>
            <p:cNvSpPr/>
            <p:nvPr/>
          </p:nvSpPr>
          <p:spPr>
            <a:xfrm>
              <a:off x="1121971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8" name="Google Shape;2828;p90"/>
            <p:cNvSpPr/>
            <p:nvPr/>
          </p:nvSpPr>
          <p:spPr>
            <a:xfrm>
              <a:off x="1176738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9" name="Google Shape;2829;p90"/>
            <p:cNvSpPr/>
            <p:nvPr/>
          </p:nvSpPr>
          <p:spPr>
            <a:xfrm>
              <a:off x="1209352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0" name="Google Shape;2830;p90"/>
            <p:cNvSpPr/>
            <p:nvPr/>
          </p:nvSpPr>
          <p:spPr>
            <a:xfrm>
              <a:off x="11545852"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1" name="Google Shape;2831;p90"/>
            <p:cNvSpPr/>
            <p:nvPr/>
          </p:nvSpPr>
          <p:spPr>
            <a:xfrm>
              <a:off x="1187448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832" name="Google Shape;2832;p90"/>
          <p:cNvGrpSpPr/>
          <p:nvPr/>
        </p:nvGrpSpPr>
        <p:grpSpPr>
          <a:xfrm>
            <a:off x="83663" y="1203976"/>
            <a:ext cx="12009864" cy="176637"/>
            <a:chOff x="83663" y="1093620"/>
            <a:chExt cx="12009864" cy="176637"/>
          </a:xfrm>
        </p:grpSpPr>
        <p:sp>
          <p:nvSpPr>
            <p:cNvPr id="2833" name="Google Shape;2833;p90"/>
            <p:cNvSpPr/>
            <p:nvPr/>
          </p:nvSpPr>
          <p:spPr>
            <a:xfrm>
              <a:off x="695998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4" name="Google Shape;2834;p90"/>
            <p:cNvSpPr/>
            <p:nvPr/>
          </p:nvSpPr>
          <p:spPr>
            <a:xfrm>
              <a:off x="663384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5" name="Google Shape;2835;p90"/>
            <p:cNvSpPr/>
            <p:nvPr/>
          </p:nvSpPr>
          <p:spPr>
            <a:xfrm flipH="1">
              <a:off x="706707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6" name="Google Shape;2836;p90"/>
            <p:cNvSpPr/>
            <p:nvPr/>
          </p:nvSpPr>
          <p:spPr>
            <a:xfrm flipH="1">
              <a:off x="674093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7" name="Google Shape;2837;p90"/>
            <p:cNvSpPr/>
            <p:nvPr/>
          </p:nvSpPr>
          <p:spPr>
            <a:xfrm>
              <a:off x="630521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8" name="Google Shape;2838;p90"/>
            <p:cNvSpPr/>
            <p:nvPr/>
          </p:nvSpPr>
          <p:spPr>
            <a:xfrm>
              <a:off x="597907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9" name="Google Shape;2839;p90"/>
            <p:cNvSpPr/>
            <p:nvPr/>
          </p:nvSpPr>
          <p:spPr>
            <a:xfrm flipH="1">
              <a:off x="641230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0" name="Google Shape;2840;p90"/>
            <p:cNvSpPr/>
            <p:nvPr/>
          </p:nvSpPr>
          <p:spPr>
            <a:xfrm flipH="1">
              <a:off x="608616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1" name="Google Shape;2841;p90"/>
            <p:cNvSpPr/>
            <p:nvPr/>
          </p:nvSpPr>
          <p:spPr>
            <a:xfrm>
              <a:off x="565044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2" name="Google Shape;2842;p90"/>
            <p:cNvSpPr/>
            <p:nvPr/>
          </p:nvSpPr>
          <p:spPr>
            <a:xfrm>
              <a:off x="532430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3" name="Google Shape;2843;p90"/>
            <p:cNvSpPr/>
            <p:nvPr/>
          </p:nvSpPr>
          <p:spPr>
            <a:xfrm flipH="1">
              <a:off x="5757538"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4" name="Google Shape;2844;p90"/>
            <p:cNvSpPr/>
            <p:nvPr/>
          </p:nvSpPr>
          <p:spPr>
            <a:xfrm flipH="1">
              <a:off x="5431398"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5" name="Google Shape;2845;p90"/>
            <p:cNvSpPr/>
            <p:nvPr/>
          </p:nvSpPr>
          <p:spPr>
            <a:xfrm>
              <a:off x="499567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6" name="Google Shape;2846;p90"/>
            <p:cNvSpPr/>
            <p:nvPr/>
          </p:nvSpPr>
          <p:spPr>
            <a:xfrm>
              <a:off x="466953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7" name="Google Shape;2847;p90"/>
            <p:cNvSpPr/>
            <p:nvPr/>
          </p:nvSpPr>
          <p:spPr>
            <a:xfrm flipH="1">
              <a:off x="510276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8" name="Google Shape;2848;p90"/>
            <p:cNvSpPr/>
            <p:nvPr/>
          </p:nvSpPr>
          <p:spPr>
            <a:xfrm flipH="1">
              <a:off x="4776629"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9" name="Google Shape;2849;p90"/>
            <p:cNvSpPr/>
            <p:nvPr/>
          </p:nvSpPr>
          <p:spPr>
            <a:xfrm>
              <a:off x="434090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0" name="Google Shape;2850;p90"/>
            <p:cNvSpPr/>
            <p:nvPr/>
          </p:nvSpPr>
          <p:spPr>
            <a:xfrm>
              <a:off x="401476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1" name="Google Shape;2851;p90"/>
            <p:cNvSpPr/>
            <p:nvPr/>
          </p:nvSpPr>
          <p:spPr>
            <a:xfrm flipH="1">
              <a:off x="444799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2" name="Google Shape;2852;p90"/>
            <p:cNvSpPr/>
            <p:nvPr/>
          </p:nvSpPr>
          <p:spPr>
            <a:xfrm flipH="1">
              <a:off x="4121860"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3" name="Google Shape;2853;p90"/>
            <p:cNvSpPr/>
            <p:nvPr/>
          </p:nvSpPr>
          <p:spPr>
            <a:xfrm>
              <a:off x="368613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4" name="Google Shape;2854;p90"/>
            <p:cNvSpPr/>
            <p:nvPr/>
          </p:nvSpPr>
          <p:spPr>
            <a:xfrm flipH="1">
              <a:off x="3793231"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5" name="Google Shape;2855;p90"/>
            <p:cNvSpPr/>
            <p:nvPr/>
          </p:nvSpPr>
          <p:spPr>
            <a:xfrm>
              <a:off x="335750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6" name="Google Shape;2856;p90"/>
            <p:cNvSpPr/>
            <p:nvPr/>
          </p:nvSpPr>
          <p:spPr>
            <a:xfrm>
              <a:off x="3031367"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7" name="Google Shape;2857;p90"/>
            <p:cNvSpPr/>
            <p:nvPr/>
          </p:nvSpPr>
          <p:spPr>
            <a:xfrm flipH="1">
              <a:off x="3464602"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8" name="Google Shape;2858;p90"/>
            <p:cNvSpPr/>
            <p:nvPr/>
          </p:nvSpPr>
          <p:spPr>
            <a:xfrm flipH="1">
              <a:off x="3138462"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9" name="Google Shape;2859;p90"/>
            <p:cNvSpPr/>
            <p:nvPr/>
          </p:nvSpPr>
          <p:spPr>
            <a:xfrm>
              <a:off x="2702739"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0" name="Google Shape;2860;p90"/>
            <p:cNvSpPr/>
            <p:nvPr/>
          </p:nvSpPr>
          <p:spPr>
            <a:xfrm>
              <a:off x="237659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1" name="Google Shape;2861;p90"/>
            <p:cNvSpPr/>
            <p:nvPr/>
          </p:nvSpPr>
          <p:spPr>
            <a:xfrm flipH="1">
              <a:off x="2809833"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2" name="Google Shape;2862;p90"/>
            <p:cNvSpPr/>
            <p:nvPr/>
          </p:nvSpPr>
          <p:spPr>
            <a:xfrm flipH="1">
              <a:off x="2483693"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3" name="Google Shape;2863;p90"/>
            <p:cNvSpPr/>
            <p:nvPr/>
          </p:nvSpPr>
          <p:spPr>
            <a:xfrm>
              <a:off x="204797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4" name="Google Shape;2864;p90"/>
            <p:cNvSpPr/>
            <p:nvPr/>
          </p:nvSpPr>
          <p:spPr>
            <a:xfrm>
              <a:off x="172183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5" name="Google Shape;2865;p90"/>
            <p:cNvSpPr/>
            <p:nvPr/>
          </p:nvSpPr>
          <p:spPr>
            <a:xfrm flipH="1">
              <a:off x="2155065"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6" name="Google Shape;2866;p90"/>
            <p:cNvSpPr/>
            <p:nvPr/>
          </p:nvSpPr>
          <p:spPr>
            <a:xfrm flipH="1">
              <a:off x="1828924"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7" name="Google Shape;2867;p90"/>
            <p:cNvSpPr/>
            <p:nvPr/>
          </p:nvSpPr>
          <p:spPr>
            <a:xfrm>
              <a:off x="139320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8" name="Google Shape;2868;p90"/>
            <p:cNvSpPr/>
            <p:nvPr/>
          </p:nvSpPr>
          <p:spPr>
            <a:xfrm>
              <a:off x="106706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9" name="Google Shape;2869;p90"/>
            <p:cNvSpPr/>
            <p:nvPr/>
          </p:nvSpPr>
          <p:spPr>
            <a:xfrm flipH="1">
              <a:off x="150029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0" name="Google Shape;2870;p90"/>
            <p:cNvSpPr/>
            <p:nvPr/>
          </p:nvSpPr>
          <p:spPr>
            <a:xfrm flipH="1">
              <a:off x="1174155"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1" name="Google Shape;2871;p90"/>
            <p:cNvSpPr/>
            <p:nvPr/>
          </p:nvSpPr>
          <p:spPr>
            <a:xfrm>
              <a:off x="73843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2" name="Google Shape;2872;p90"/>
            <p:cNvSpPr/>
            <p:nvPr/>
          </p:nvSpPr>
          <p:spPr>
            <a:xfrm>
              <a:off x="41229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3" name="Google Shape;2873;p90"/>
            <p:cNvSpPr/>
            <p:nvPr/>
          </p:nvSpPr>
          <p:spPr>
            <a:xfrm flipH="1">
              <a:off x="84552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4" name="Google Shape;2874;p90"/>
            <p:cNvSpPr/>
            <p:nvPr/>
          </p:nvSpPr>
          <p:spPr>
            <a:xfrm flipH="1">
              <a:off x="519387"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5" name="Google Shape;2875;p90"/>
            <p:cNvSpPr/>
            <p:nvPr/>
          </p:nvSpPr>
          <p:spPr>
            <a:xfrm>
              <a:off x="8366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6" name="Google Shape;2876;p90"/>
            <p:cNvSpPr/>
            <p:nvPr/>
          </p:nvSpPr>
          <p:spPr>
            <a:xfrm flipH="1">
              <a:off x="19075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7" name="Google Shape;2877;p90"/>
            <p:cNvSpPr/>
            <p:nvPr/>
          </p:nvSpPr>
          <p:spPr>
            <a:xfrm>
              <a:off x="11874480"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8" name="Google Shape;2878;p90"/>
            <p:cNvSpPr/>
            <p:nvPr/>
          </p:nvSpPr>
          <p:spPr>
            <a:xfrm flipH="1">
              <a:off x="11981575"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9" name="Google Shape;2879;p90"/>
            <p:cNvSpPr/>
            <p:nvPr/>
          </p:nvSpPr>
          <p:spPr>
            <a:xfrm>
              <a:off x="1154585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0" name="Google Shape;2880;p90"/>
            <p:cNvSpPr/>
            <p:nvPr/>
          </p:nvSpPr>
          <p:spPr>
            <a:xfrm>
              <a:off x="11219711"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1" name="Google Shape;2881;p90"/>
            <p:cNvSpPr/>
            <p:nvPr/>
          </p:nvSpPr>
          <p:spPr>
            <a:xfrm flipH="1">
              <a:off x="11652945"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2" name="Google Shape;2882;p90"/>
            <p:cNvSpPr/>
            <p:nvPr/>
          </p:nvSpPr>
          <p:spPr>
            <a:xfrm flipH="1">
              <a:off x="11326806"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3" name="Google Shape;2883;p90"/>
            <p:cNvSpPr/>
            <p:nvPr/>
          </p:nvSpPr>
          <p:spPr>
            <a:xfrm>
              <a:off x="1089108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4" name="Google Shape;2884;p90"/>
            <p:cNvSpPr/>
            <p:nvPr/>
          </p:nvSpPr>
          <p:spPr>
            <a:xfrm flipH="1">
              <a:off x="10998177"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5" name="Google Shape;2885;p90"/>
            <p:cNvSpPr/>
            <p:nvPr/>
          </p:nvSpPr>
          <p:spPr>
            <a:xfrm>
              <a:off x="1056245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6" name="Google Shape;2886;p90"/>
            <p:cNvSpPr/>
            <p:nvPr/>
          </p:nvSpPr>
          <p:spPr>
            <a:xfrm>
              <a:off x="1023631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7" name="Google Shape;2887;p90"/>
            <p:cNvSpPr/>
            <p:nvPr/>
          </p:nvSpPr>
          <p:spPr>
            <a:xfrm flipH="1">
              <a:off x="10669548"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8" name="Google Shape;2888;p90"/>
            <p:cNvSpPr/>
            <p:nvPr/>
          </p:nvSpPr>
          <p:spPr>
            <a:xfrm flipH="1">
              <a:off x="10343408"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9" name="Google Shape;2889;p90"/>
            <p:cNvSpPr/>
            <p:nvPr/>
          </p:nvSpPr>
          <p:spPr>
            <a:xfrm>
              <a:off x="990768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0" name="Google Shape;2890;p90"/>
            <p:cNvSpPr/>
            <p:nvPr/>
          </p:nvSpPr>
          <p:spPr>
            <a:xfrm>
              <a:off x="9581544"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1" name="Google Shape;2891;p90"/>
            <p:cNvSpPr/>
            <p:nvPr/>
          </p:nvSpPr>
          <p:spPr>
            <a:xfrm flipH="1">
              <a:off x="10014780"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2" name="Google Shape;2892;p90"/>
            <p:cNvSpPr/>
            <p:nvPr/>
          </p:nvSpPr>
          <p:spPr>
            <a:xfrm flipH="1">
              <a:off x="9688639"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3" name="Google Shape;2893;p90"/>
            <p:cNvSpPr/>
            <p:nvPr/>
          </p:nvSpPr>
          <p:spPr>
            <a:xfrm>
              <a:off x="9252916"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4" name="Google Shape;2894;p90"/>
            <p:cNvSpPr/>
            <p:nvPr/>
          </p:nvSpPr>
          <p:spPr>
            <a:xfrm>
              <a:off x="892677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5" name="Google Shape;2895;p90"/>
            <p:cNvSpPr/>
            <p:nvPr/>
          </p:nvSpPr>
          <p:spPr>
            <a:xfrm flipH="1">
              <a:off x="9360011"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6" name="Google Shape;2896;p90"/>
            <p:cNvSpPr/>
            <p:nvPr/>
          </p:nvSpPr>
          <p:spPr>
            <a:xfrm flipH="1">
              <a:off x="9033870"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7" name="Google Shape;2897;p90"/>
            <p:cNvSpPr/>
            <p:nvPr/>
          </p:nvSpPr>
          <p:spPr>
            <a:xfrm>
              <a:off x="8598148"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8" name="Google Shape;2898;p90"/>
            <p:cNvSpPr/>
            <p:nvPr/>
          </p:nvSpPr>
          <p:spPr>
            <a:xfrm>
              <a:off x="827200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9" name="Google Shape;2899;p90"/>
            <p:cNvSpPr/>
            <p:nvPr/>
          </p:nvSpPr>
          <p:spPr>
            <a:xfrm flipH="1">
              <a:off x="870524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0" name="Google Shape;2900;p90"/>
            <p:cNvSpPr/>
            <p:nvPr/>
          </p:nvSpPr>
          <p:spPr>
            <a:xfrm flipH="1">
              <a:off x="8379101"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1" name="Google Shape;2901;p90"/>
            <p:cNvSpPr/>
            <p:nvPr/>
          </p:nvSpPr>
          <p:spPr>
            <a:xfrm>
              <a:off x="794337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2" name="Google Shape;2902;p90"/>
            <p:cNvSpPr/>
            <p:nvPr/>
          </p:nvSpPr>
          <p:spPr>
            <a:xfrm>
              <a:off x="761723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3" name="Google Shape;2903;p90"/>
            <p:cNvSpPr/>
            <p:nvPr/>
          </p:nvSpPr>
          <p:spPr>
            <a:xfrm flipH="1">
              <a:off x="805047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4" name="Google Shape;2904;p90"/>
            <p:cNvSpPr/>
            <p:nvPr/>
          </p:nvSpPr>
          <p:spPr>
            <a:xfrm flipH="1">
              <a:off x="7724332"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5" name="Google Shape;2905;p90"/>
            <p:cNvSpPr/>
            <p:nvPr/>
          </p:nvSpPr>
          <p:spPr>
            <a:xfrm>
              <a:off x="728860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6" name="Google Shape;2906;p90"/>
            <p:cNvSpPr/>
            <p:nvPr/>
          </p:nvSpPr>
          <p:spPr>
            <a:xfrm flipH="1">
              <a:off x="7395703"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907" name="Google Shape;2907;p90"/>
          <p:cNvGrpSpPr/>
          <p:nvPr/>
        </p:nvGrpSpPr>
        <p:grpSpPr>
          <a:xfrm>
            <a:off x="83663" y="1489011"/>
            <a:ext cx="12009863" cy="176637"/>
            <a:chOff x="83663" y="1383929"/>
            <a:chExt cx="12009863" cy="176637"/>
          </a:xfrm>
        </p:grpSpPr>
        <p:sp>
          <p:nvSpPr>
            <p:cNvPr id="2908" name="Google Shape;2908;p90"/>
            <p:cNvSpPr/>
            <p:nvPr/>
          </p:nvSpPr>
          <p:spPr>
            <a:xfrm>
              <a:off x="30519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9" name="Google Shape;2909;p90"/>
            <p:cNvSpPr/>
            <p:nvPr/>
          </p:nvSpPr>
          <p:spPr>
            <a:xfrm>
              <a:off x="63133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0" name="Google Shape;2910;p90"/>
            <p:cNvSpPr/>
            <p:nvPr/>
          </p:nvSpPr>
          <p:spPr>
            <a:xfrm>
              <a:off x="8366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1" name="Google Shape;2911;p90"/>
            <p:cNvSpPr/>
            <p:nvPr/>
          </p:nvSpPr>
          <p:spPr>
            <a:xfrm>
              <a:off x="41229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2" name="Google Shape;2912;p90"/>
            <p:cNvSpPr/>
            <p:nvPr/>
          </p:nvSpPr>
          <p:spPr>
            <a:xfrm>
              <a:off x="95996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3" name="Google Shape;2913;p90"/>
            <p:cNvSpPr/>
            <p:nvPr/>
          </p:nvSpPr>
          <p:spPr>
            <a:xfrm>
              <a:off x="128610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4" name="Google Shape;2914;p90"/>
            <p:cNvSpPr/>
            <p:nvPr/>
          </p:nvSpPr>
          <p:spPr>
            <a:xfrm>
              <a:off x="73843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5" name="Google Shape;2915;p90"/>
            <p:cNvSpPr/>
            <p:nvPr/>
          </p:nvSpPr>
          <p:spPr>
            <a:xfrm>
              <a:off x="106706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6" name="Google Shape;2916;p90"/>
            <p:cNvSpPr/>
            <p:nvPr/>
          </p:nvSpPr>
          <p:spPr>
            <a:xfrm>
              <a:off x="161473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7" name="Google Shape;2917;p90"/>
            <p:cNvSpPr/>
            <p:nvPr/>
          </p:nvSpPr>
          <p:spPr>
            <a:xfrm>
              <a:off x="194087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8" name="Google Shape;2918;p90"/>
            <p:cNvSpPr/>
            <p:nvPr/>
          </p:nvSpPr>
          <p:spPr>
            <a:xfrm>
              <a:off x="139320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9" name="Google Shape;2919;p90"/>
            <p:cNvSpPr/>
            <p:nvPr/>
          </p:nvSpPr>
          <p:spPr>
            <a:xfrm>
              <a:off x="1721829"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0" name="Google Shape;2920;p90"/>
            <p:cNvSpPr/>
            <p:nvPr/>
          </p:nvSpPr>
          <p:spPr>
            <a:xfrm>
              <a:off x="226950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1" name="Google Shape;2921;p90"/>
            <p:cNvSpPr/>
            <p:nvPr/>
          </p:nvSpPr>
          <p:spPr>
            <a:xfrm>
              <a:off x="259564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2" name="Google Shape;2922;p90"/>
            <p:cNvSpPr/>
            <p:nvPr/>
          </p:nvSpPr>
          <p:spPr>
            <a:xfrm>
              <a:off x="204796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3" name="Google Shape;2923;p90"/>
            <p:cNvSpPr/>
            <p:nvPr/>
          </p:nvSpPr>
          <p:spPr>
            <a:xfrm>
              <a:off x="2376598"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4" name="Google Shape;2924;p90"/>
            <p:cNvSpPr/>
            <p:nvPr/>
          </p:nvSpPr>
          <p:spPr>
            <a:xfrm>
              <a:off x="292427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5" name="Google Shape;2925;p90"/>
            <p:cNvSpPr/>
            <p:nvPr/>
          </p:nvSpPr>
          <p:spPr>
            <a:xfrm>
              <a:off x="325041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6" name="Google Shape;2926;p90"/>
            <p:cNvSpPr/>
            <p:nvPr/>
          </p:nvSpPr>
          <p:spPr>
            <a:xfrm>
              <a:off x="270273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7" name="Google Shape;2927;p90"/>
            <p:cNvSpPr/>
            <p:nvPr/>
          </p:nvSpPr>
          <p:spPr>
            <a:xfrm>
              <a:off x="3031366"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8" name="Google Shape;2928;p90"/>
            <p:cNvSpPr/>
            <p:nvPr/>
          </p:nvSpPr>
          <p:spPr>
            <a:xfrm>
              <a:off x="35790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9" name="Google Shape;2929;p90"/>
            <p:cNvSpPr/>
            <p:nvPr/>
          </p:nvSpPr>
          <p:spPr>
            <a:xfrm>
              <a:off x="3357508"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0" name="Google Shape;2930;p90"/>
            <p:cNvSpPr/>
            <p:nvPr/>
          </p:nvSpPr>
          <p:spPr>
            <a:xfrm>
              <a:off x="390767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1" name="Google Shape;2931;p90"/>
            <p:cNvSpPr/>
            <p:nvPr/>
          </p:nvSpPr>
          <p:spPr>
            <a:xfrm>
              <a:off x="423381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2" name="Google Shape;2932;p90"/>
            <p:cNvSpPr/>
            <p:nvPr/>
          </p:nvSpPr>
          <p:spPr>
            <a:xfrm>
              <a:off x="3686136"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3" name="Google Shape;2933;p90"/>
            <p:cNvSpPr/>
            <p:nvPr/>
          </p:nvSpPr>
          <p:spPr>
            <a:xfrm>
              <a:off x="401476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4" name="Google Shape;2934;p90"/>
            <p:cNvSpPr/>
            <p:nvPr/>
          </p:nvSpPr>
          <p:spPr>
            <a:xfrm>
              <a:off x="4562439"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5" name="Google Shape;2935;p90"/>
            <p:cNvSpPr/>
            <p:nvPr/>
          </p:nvSpPr>
          <p:spPr>
            <a:xfrm>
              <a:off x="48885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6" name="Google Shape;2936;p90"/>
            <p:cNvSpPr/>
            <p:nvPr/>
          </p:nvSpPr>
          <p:spPr>
            <a:xfrm>
              <a:off x="4340905"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7" name="Google Shape;2937;p90"/>
            <p:cNvSpPr/>
            <p:nvPr/>
          </p:nvSpPr>
          <p:spPr>
            <a:xfrm>
              <a:off x="466953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8" name="Google Shape;2938;p90"/>
            <p:cNvSpPr/>
            <p:nvPr/>
          </p:nvSpPr>
          <p:spPr>
            <a:xfrm>
              <a:off x="521720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9" name="Google Shape;2939;p90"/>
            <p:cNvSpPr/>
            <p:nvPr/>
          </p:nvSpPr>
          <p:spPr>
            <a:xfrm>
              <a:off x="554334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0" name="Google Shape;2940;p90"/>
            <p:cNvSpPr/>
            <p:nvPr/>
          </p:nvSpPr>
          <p:spPr>
            <a:xfrm>
              <a:off x="4995674"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1" name="Google Shape;2941;p90"/>
            <p:cNvSpPr/>
            <p:nvPr/>
          </p:nvSpPr>
          <p:spPr>
            <a:xfrm>
              <a:off x="5324302"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2" name="Google Shape;2942;p90"/>
            <p:cNvSpPr/>
            <p:nvPr/>
          </p:nvSpPr>
          <p:spPr>
            <a:xfrm>
              <a:off x="587197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3" name="Google Shape;2943;p90"/>
            <p:cNvSpPr/>
            <p:nvPr/>
          </p:nvSpPr>
          <p:spPr>
            <a:xfrm>
              <a:off x="61981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4" name="Google Shape;2944;p90"/>
            <p:cNvSpPr/>
            <p:nvPr/>
          </p:nvSpPr>
          <p:spPr>
            <a:xfrm>
              <a:off x="565044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5" name="Google Shape;2945;p90"/>
            <p:cNvSpPr/>
            <p:nvPr/>
          </p:nvSpPr>
          <p:spPr>
            <a:xfrm>
              <a:off x="5979071"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6" name="Google Shape;2946;p90"/>
            <p:cNvSpPr/>
            <p:nvPr/>
          </p:nvSpPr>
          <p:spPr>
            <a:xfrm>
              <a:off x="652674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7" name="Google Shape;2947;p90"/>
            <p:cNvSpPr/>
            <p:nvPr/>
          </p:nvSpPr>
          <p:spPr>
            <a:xfrm>
              <a:off x="68528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8" name="Google Shape;2948;p90"/>
            <p:cNvSpPr/>
            <p:nvPr/>
          </p:nvSpPr>
          <p:spPr>
            <a:xfrm>
              <a:off x="630521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9" name="Google Shape;2949;p90"/>
            <p:cNvSpPr/>
            <p:nvPr/>
          </p:nvSpPr>
          <p:spPr>
            <a:xfrm>
              <a:off x="663384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0" name="Google Shape;2950;p90"/>
            <p:cNvSpPr/>
            <p:nvPr/>
          </p:nvSpPr>
          <p:spPr>
            <a:xfrm>
              <a:off x="71815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1" name="Google Shape;2951;p90"/>
            <p:cNvSpPr/>
            <p:nvPr/>
          </p:nvSpPr>
          <p:spPr>
            <a:xfrm>
              <a:off x="695998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2" name="Google Shape;2952;p90"/>
            <p:cNvSpPr/>
            <p:nvPr/>
          </p:nvSpPr>
          <p:spPr>
            <a:xfrm>
              <a:off x="75101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3" name="Google Shape;2953;p90"/>
            <p:cNvSpPr/>
            <p:nvPr/>
          </p:nvSpPr>
          <p:spPr>
            <a:xfrm>
              <a:off x="783628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4" name="Google Shape;2954;p90"/>
            <p:cNvSpPr/>
            <p:nvPr/>
          </p:nvSpPr>
          <p:spPr>
            <a:xfrm>
              <a:off x="7288609"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5" name="Google Shape;2955;p90"/>
            <p:cNvSpPr/>
            <p:nvPr/>
          </p:nvSpPr>
          <p:spPr>
            <a:xfrm>
              <a:off x="761723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6" name="Google Shape;2956;p90"/>
            <p:cNvSpPr/>
            <p:nvPr/>
          </p:nvSpPr>
          <p:spPr>
            <a:xfrm>
              <a:off x="816491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7" name="Google Shape;2957;p90"/>
            <p:cNvSpPr/>
            <p:nvPr/>
          </p:nvSpPr>
          <p:spPr>
            <a:xfrm>
              <a:off x="849105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8" name="Google Shape;2958;p90"/>
            <p:cNvSpPr/>
            <p:nvPr/>
          </p:nvSpPr>
          <p:spPr>
            <a:xfrm>
              <a:off x="7943378"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9" name="Google Shape;2959;p90"/>
            <p:cNvSpPr/>
            <p:nvPr/>
          </p:nvSpPr>
          <p:spPr>
            <a:xfrm>
              <a:off x="827200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0" name="Google Shape;2960;p90"/>
            <p:cNvSpPr/>
            <p:nvPr/>
          </p:nvSpPr>
          <p:spPr>
            <a:xfrm>
              <a:off x="88196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1" name="Google Shape;2961;p90"/>
            <p:cNvSpPr/>
            <p:nvPr/>
          </p:nvSpPr>
          <p:spPr>
            <a:xfrm>
              <a:off x="914582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2" name="Google Shape;2962;p90"/>
            <p:cNvSpPr/>
            <p:nvPr/>
          </p:nvSpPr>
          <p:spPr>
            <a:xfrm>
              <a:off x="8598147"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3" name="Google Shape;2963;p90"/>
            <p:cNvSpPr/>
            <p:nvPr/>
          </p:nvSpPr>
          <p:spPr>
            <a:xfrm>
              <a:off x="892677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4" name="Google Shape;2964;p90"/>
            <p:cNvSpPr/>
            <p:nvPr/>
          </p:nvSpPr>
          <p:spPr>
            <a:xfrm>
              <a:off x="947445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5" name="Google Shape;2965;p90"/>
            <p:cNvSpPr/>
            <p:nvPr/>
          </p:nvSpPr>
          <p:spPr>
            <a:xfrm>
              <a:off x="980059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6" name="Google Shape;2966;p90"/>
            <p:cNvSpPr/>
            <p:nvPr/>
          </p:nvSpPr>
          <p:spPr>
            <a:xfrm>
              <a:off x="925291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7" name="Google Shape;2967;p90"/>
            <p:cNvSpPr/>
            <p:nvPr/>
          </p:nvSpPr>
          <p:spPr>
            <a:xfrm>
              <a:off x="958154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8" name="Google Shape;2968;p90"/>
            <p:cNvSpPr/>
            <p:nvPr/>
          </p:nvSpPr>
          <p:spPr>
            <a:xfrm>
              <a:off x="101292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9" name="Google Shape;2969;p90"/>
            <p:cNvSpPr/>
            <p:nvPr/>
          </p:nvSpPr>
          <p:spPr>
            <a:xfrm>
              <a:off x="1045536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0" name="Google Shape;2970;p90"/>
            <p:cNvSpPr/>
            <p:nvPr/>
          </p:nvSpPr>
          <p:spPr>
            <a:xfrm>
              <a:off x="990768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1" name="Google Shape;2971;p90"/>
            <p:cNvSpPr/>
            <p:nvPr/>
          </p:nvSpPr>
          <p:spPr>
            <a:xfrm>
              <a:off x="10236312"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2" name="Google Shape;2972;p90"/>
            <p:cNvSpPr/>
            <p:nvPr/>
          </p:nvSpPr>
          <p:spPr>
            <a:xfrm>
              <a:off x="107839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3" name="Google Shape;2973;p90"/>
            <p:cNvSpPr/>
            <p:nvPr/>
          </p:nvSpPr>
          <p:spPr>
            <a:xfrm>
              <a:off x="10562454"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4" name="Google Shape;2974;p90"/>
            <p:cNvSpPr/>
            <p:nvPr/>
          </p:nvSpPr>
          <p:spPr>
            <a:xfrm>
              <a:off x="111126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5" name="Google Shape;2975;p90"/>
            <p:cNvSpPr/>
            <p:nvPr/>
          </p:nvSpPr>
          <p:spPr>
            <a:xfrm>
              <a:off x="1143875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6" name="Google Shape;2976;p90"/>
            <p:cNvSpPr/>
            <p:nvPr/>
          </p:nvSpPr>
          <p:spPr>
            <a:xfrm>
              <a:off x="10891083"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7" name="Google Shape;2977;p90"/>
            <p:cNvSpPr/>
            <p:nvPr/>
          </p:nvSpPr>
          <p:spPr>
            <a:xfrm>
              <a:off x="1121971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8" name="Google Shape;2978;p90"/>
            <p:cNvSpPr/>
            <p:nvPr/>
          </p:nvSpPr>
          <p:spPr>
            <a:xfrm>
              <a:off x="1176738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9" name="Google Shape;2979;p90"/>
            <p:cNvSpPr/>
            <p:nvPr/>
          </p:nvSpPr>
          <p:spPr>
            <a:xfrm>
              <a:off x="1209352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0" name="Google Shape;2980;p90"/>
            <p:cNvSpPr/>
            <p:nvPr/>
          </p:nvSpPr>
          <p:spPr>
            <a:xfrm>
              <a:off x="11545852"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1" name="Google Shape;2981;p90"/>
            <p:cNvSpPr/>
            <p:nvPr/>
          </p:nvSpPr>
          <p:spPr>
            <a:xfrm>
              <a:off x="1187448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982" name="Google Shape;2982;p90"/>
          <p:cNvGrpSpPr/>
          <p:nvPr/>
        </p:nvGrpSpPr>
        <p:grpSpPr>
          <a:xfrm>
            <a:off x="83664" y="63838"/>
            <a:ext cx="12009863" cy="176637"/>
            <a:chOff x="83664" y="-72234"/>
            <a:chExt cx="12009863" cy="176637"/>
          </a:xfrm>
        </p:grpSpPr>
        <p:sp>
          <p:nvSpPr>
            <p:cNvPr id="2983" name="Google Shape;2983;p90"/>
            <p:cNvSpPr/>
            <p:nvPr/>
          </p:nvSpPr>
          <p:spPr>
            <a:xfrm>
              <a:off x="1187199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4" name="Google Shape;2984;p90"/>
            <p:cNvSpPr/>
            <p:nvPr/>
          </p:nvSpPr>
          <p:spPr>
            <a:xfrm>
              <a:off x="1154585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5" name="Google Shape;2985;p90"/>
            <p:cNvSpPr/>
            <p:nvPr/>
          </p:nvSpPr>
          <p:spPr>
            <a:xfrm flipH="1">
              <a:off x="1197908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6" name="Google Shape;2986;p90"/>
            <p:cNvSpPr/>
            <p:nvPr/>
          </p:nvSpPr>
          <p:spPr>
            <a:xfrm flipH="1">
              <a:off x="1165294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7" name="Google Shape;2987;p90"/>
            <p:cNvSpPr/>
            <p:nvPr/>
          </p:nvSpPr>
          <p:spPr>
            <a:xfrm>
              <a:off x="1121722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8" name="Google Shape;2988;p90"/>
            <p:cNvSpPr/>
            <p:nvPr/>
          </p:nvSpPr>
          <p:spPr>
            <a:xfrm>
              <a:off x="1089108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9" name="Google Shape;2989;p90"/>
            <p:cNvSpPr/>
            <p:nvPr/>
          </p:nvSpPr>
          <p:spPr>
            <a:xfrm flipH="1">
              <a:off x="1132431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0" name="Google Shape;2990;p90"/>
            <p:cNvSpPr/>
            <p:nvPr/>
          </p:nvSpPr>
          <p:spPr>
            <a:xfrm flipH="1">
              <a:off x="1099817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1" name="Google Shape;2991;p90"/>
            <p:cNvSpPr/>
            <p:nvPr/>
          </p:nvSpPr>
          <p:spPr>
            <a:xfrm>
              <a:off x="1056245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2" name="Google Shape;2992;p90"/>
            <p:cNvSpPr/>
            <p:nvPr/>
          </p:nvSpPr>
          <p:spPr>
            <a:xfrm>
              <a:off x="1023631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3" name="Google Shape;2993;p90"/>
            <p:cNvSpPr/>
            <p:nvPr/>
          </p:nvSpPr>
          <p:spPr>
            <a:xfrm flipH="1">
              <a:off x="10669550"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4" name="Google Shape;2994;p90"/>
            <p:cNvSpPr/>
            <p:nvPr/>
          </p:nvSpPr>
          <p:spPr>
            <a:xfrm flipH="1">
              <a:off x="10343410"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5" name="Google Shape;2995;p90"/>
            <p:cNvSpPr/>
            <p:nvPr/>
          </p:nvSpPr>
          <p:spPr>
            <a:xfrm>
              <a:off x="990768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6" name="Google Shape;2996;p90"/>
            <p:cNvSpPr/>
            <p:nvPr/>
          </p:nvSpPr>
          <p:spPr>
            <a:xfrm>
              <a:off x="958154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7" name="Google Shape;2997;p90"/>
            <p:cNvSpPr/>
            <p:nvPr/>
          </p:nvSpPr>
          <p:spPr>
            <a:xfrm flipH="1">
              <a:off x="1001478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8" name="Google Shape;2998;p90"/>
            <p:cNvSpPr/>
            <p:nvPr/>
          </p:nvSpPr>
          <p:spPr>
            <a:xfrm flipH="1">
              <a:off x="9688641"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9" name="Google Shape;2999;p90"/>
            <p:cNvSpPr/>
            <p:nvPr/>
          </p:nvSpPr>
          <p:spPr>
            <a:xfrm>
              <a:off x="925291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0" name="Google Shape;3000;p90"/>
            <p:cNvSpPr/>
            <p:nvPr/>
          </p:nvSpPr>
          <p:spPr>
            <a:xfrm>
              <a:off x="892677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1" name="Google Shape;3001;p90"/>
            <p:cNvSpPr/>
            <p:nvPr/>
          </p:nvSpPr>
          <p:spPr>
            <a:xfrm flipH="1">
              <a:off x="936001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2" name="Google Shape;3002;p90"/>
            <p:cNvSpPr/>
            <p:nvPr/>
          </p:nvSpPr>
          <p:spPr>
            <a:xfrm flipH="1">
              <a:off x="9033872"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3" name="Google Shape;3003;p90"/>
            <p:cNvSpPr/>
            <p:nvPr/>
          </p:nvSpPr>
          <p:spPr>
            <a:xfrm>
              <a:off x="85981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4" name="Google Shape;3004;p90"/>
            <p:cNvSpPr/>
            <p:nvPr/>
          </p:nvSpPr>
          <p:spPr>
            <a:xfrm flipH="1">
              <a:off x="8705243"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5" name="Google Shape;3005;p90"/>
            <p:cNvSpPr/>
            <p:nvPr/>
          </p:nvSpPr>
          <p:spPr>
            <a:xfrm>
              <a:off x="826952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6" name="Google Shape;3006;p90"/>
            <p:cNvSpPr/>
            <p:nvPr/>
          </p:nvSpPr>
          <p:spPr>
            <a:xfrm>
              <a:off x="794337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7" name="Google Shape;3007;p90"/>
            <p:cNvSpPr/>
            <p:nvPr/>
          </p:nvSpPr>
          <p:spPr>
            <a:xfrm flipH="1">
              <a:off x="8376614"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8" name="Google Shape;3008;p90"/>
            <p:cNvSpPr/>
            <p:nvPr/>
          </p:nvSpPr>
          <p:spPr>
            <a:xfrm flipH="1">
              <a:off x="8050474"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9" name="Google Shape;3009;p90"/>
            <p:cNvSpPr/>
            <p:nvPr/>
          </p:nvSpPr>
          <p:spPr>
            <a:xfrm>
              <a:off x="7614751"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0" name="Google Shape;3010;p90"/>
            <p:cNvSpPr/>
            <p:nvPr/>
          </p:nvSpPr>
          <p:spPr>
            <a:xfrm>
              <a:off x="72886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1" name="Google Shape;3011;p90"/>
            <p:cNvSpPr/>
            <p:nvPr/>
          </p:nvSpPr>
          <p:spPr>
            <a:xfrm flipH="1">
              <a:off x="7721846"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2" name="Google Shape;3012;p90"/>
            <p:cNvSpPr/>
            <p:nvPr/>
          </p:nvSpPr>
          <p:spPr>
            <a:xfrm flipH="1">
              <a:off x="7395705"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3" name="Google Shape;3013;p90"/>
            <p:cNvSpPr/>
            <p:nvPr/>
          </p:nvSpPr>
          <p:spPr>
            <a:xfrm>
              <a:off x="695998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4" name="Google Shape;3014;p90"/>
            <p:cNvSpPr/>
            <p:nvPr/>
          </p:nvSpPr>
          <p:spPr>
            <a:xfrm>
              <a:off x="663384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5" name="Google Shape;3015;p90"/>
            <p:cNvSpPr/>
            <p:nvPr/>
          </p:nvSpPr>
          <p:spPr>
            <a:xfrm flipH="1">
              <a:off x="7067077"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6" name="Google Shape;3016;p90"/>
            <p:cNvSpPr/>
            <p:nvPr/>
          </p:nvSpPr>
          <p:spPr>
            <a:xfrm flipH="1">
              <a:off x="6740936"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7" name="Google Shape;3017;p90"/>
            <p:cNvSpPr/>
            <p:nvPr/>
          </p:nvSpPr>
          <p:spPr>
            <a:xfrm>
              <a:off x="630521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8" name="Google Shape;3018;p90"/>
            <p:cNvSpPr/>
            <p:nvPr/>
          </p:nvSpPr>
          <p:spPr>
            <a:xfrm>
              <a:off x="59790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9" name="Google Shape;3019;p90"/>
            <p:cNvSpPr/>
            <p:nvPr/>
          </p:nvSpPr>
          <p:spPr>
            <a:xfrm flipH="1">
              <a:off x="641230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0" name="Google Shape;3020;p90"/>
            <p:cNvSpPr/>
            <p:nvPr/>
          </p:nvSpPr>
          <p:spPr>
            <a:xfrm flipH="1">
              <a:off x="6086167"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1" name="Google Shape;3021;p90"/>
            <p:cNvSpPr/>
            <p:nvPr/>
          </p:nvSpPr>
          <p:spPr>
            <a:xfrm>
              <a:off x="565044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2" name="Google Shape;3022;p90"/>
            <p:cNvSpPr/>
            <p:nvPr/>
          </p:nvSpPr>
          <p:spPr>
            <a:xfrm>
              <a:off x="53243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3" name="Google Shape;3023;p90"/>
            <p:cNvSpPr/>
            <p:nvPr/>
          </p:nvSpPr>
          <p:spPr>
            <a:xfrm flipH="1">
              <a:off x="575753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4" name="Google Shape;3024;p90"/>
            <p:cNvSpPr/>
            <p:nvPr/>
          </p:nvSpPr>
          <p:spPr>
            <a:xfrm flipH="1">
              <a:off x="5431399"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5" name="Google Shape;3025;p90"/>
            <p:cNvSpPr/>
            <p:nvPr/>
          </p:nvSpPr>
          <p:spPr>
            <a:xfrm>
              <a:off x="49956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6" name="Google Shape;3026;p90"/>
            <p:cNvSpPr/>
            <p:nvPr/>
          </p:nvSpPr>
          <p:spPr>
            <a:xfrm flipH="1">
              <a:off x="510276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7" name="Google Shape;3027;p90"/>
            <p:cNvSpPr/>
            <p:nvPr/>
          </p:nvSpPr>
          <p:spPr>
            <a:xfrm>
              <a:off x="46670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8" name="Google Shape;3028;p90"/>
            <p:cNvSpPr/>
            <p:nvPr/>
          </p:nvSpPr>
          <p:spPr>
            <a:xfrm>
              <a:off x="434090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9" name="Google Shape;3029;p90"/>
            <p:cNvSpPr/>
            <p:nvPr/>
          </p:nvSpPr>
          <p:spPr>
            <a:xfrm flipH="1">
              <a:off x="4774142"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0" name="Google Shape;3030;p90"/>
            <p:cNvSpPr/>
            <p:nvPr/>
          </p:nvSpPr>
          <p:spPr>
            <a:xfrm flipH="1">
              <a:off x="444800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1" name="Google Shape;3031;p90"/>
            <p:cNvSpPr/>
            <p:nvPr/>
          </p:nvSpPr>
          <p:spPr>
            <a:xfrm>
              <a:off x="401227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2" name="Google Shape;3032;p90"/>
            <p:cNvSpPr/>
            <p:nvPr/>
          </p:nvSpPr>
          <p:spPr>
            <a:xfrm>
              <a:off x="368613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3" name="Google Shape;3033;p90"/>
            <p:cNvSpPr/>
            <p:nvPr/>
          </p:nvSpPr>
          <p:spPr>
            <a:xfrm flipH="1">
              <a:off x="4119373"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4" name="Google Shape;3034;p90"/>
            <p:cNvSpPr/>
            <p:nvPr/>
          </p:nvSpPr>
          <p:spPr>
            <a:xfrm flipH="1">
              <a:off x="379323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5" name="Google Shape;3035;p90"/>
            <p:cNvSpPr/>
            <p:nvPr/>
          </p:nvSpPr>
          <p:spPr>
            <a:xfrm>
              <a:off x="33575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6" name="Google Shape;3036;p90"/>
            <p:cNvSpPr/>
            <p:nvPr/>
          </p:nvSpPr>
          <p:spPr>
            <a:xfrm>
              <a:off x="303136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7" name="Google Shape;3037;p90"/>
            <p:cNvSpPr/>
            <p:nvPr/>
          </p:nvSpPr>
          <p:spPr>
            <a:xfrm flipH="1">
              <a:off x="3464604"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8" name="Google Shape;3038;p90"/>
            <p:cNvSpPr/>
            <p:nvPr/>
          </p:nvSpPr>
          <p:spPr>
            <a:xfrm flipH="1">
              <a:off x="313846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9" name="Google Shape;3039;p90"/>
            <p:cNvSpPr/>
            <p:nvPr/>
          </p:nvSpPr>
          <p:spPr>
            <a:xfrm>
              <a:off x="270274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0" name="Google Shape;3040;p90"/>
            <p:cNvSpPr/>
            <p:nvPr/>
          </p:nvSpPr>
          <p:spPr>
            <a:xfrm>
              <a:off x="237659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1" name="Google Shape;3041;p90"/>
            <p:cNvSpPr/>
            <p:nvPr/>
          </p:nvSpPr>
          <p:spPr>
            <a:xfrm flipH="1">
              <a:off x="280983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2" name="Google Shape;3042;p90"/>
            <p:cNvSpPr/>
            <p:nvPr/>
          </p:nvSpPr>
          <p:spPr>
            <a:xfrm flipH="1">
              <a:off x="248369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3" name="Google Shape;3043;p90"/>
            <p:cNvSpPr/>
            <p:nvPr/>
          </p:nvSpPr>
          <p:spPr>
            <a:xfrm>
              <a:off x="20479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4" name="Google Shape;3044;p90"/>
            <p:cNvSpPr/>
            <p:nvPr/>
          </p:nvSpPr>
          <p:spPr>
            <a:xfrm>
              <a:off x="172183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5" name="Google Shape;3045;p90"/>
            <p:cNvSpPr/>
            <p:nvPr/>
          </p:nvSpPr>
          <p:spPr>
            <a:xfrm flipH="1">
              <a:off x="215506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6" name="Google Shape;3046;p90"/>
            <p:cNvSpPr/>
            <p:nvPr/>
          </p:nvSpPr>
          <p:spPr>
            <a:xfrm flipH="1">
              <a:off x="1828926"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7" name="Google Shape;3047;p90"/>
            <p:cNvSpPr/>
            <p:nvPr/>
          </p:nvSpPr>
          <p:spPr>
            <a:xfrm>
              <a:off x="13932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8" name="Google Shape;3048;p90"/>
            <p:cNvSpPr/>
            <p:nvPr/>
          </p:nvSpPr>
          <p:spPr>
            <a:xfrm flipH="1">
              <a:off x="1500297"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9" name="Google Shape;3049;p90"/>
            <p:cNvSpPr/>
            <p:nvPr/>
          </p:nvSpPr>
          <p:spPr>
            <a:xfrm>
              <a:off x="10645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0" name="Google Shape;3050;p90"/>
            <p:cNvSpPr/>
            <p:nvPr/>
          </p:nvSpPr>
          <p:spPr>
            <a:xfrm>
              <a:off x="73843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1" name="Google Shape;3051;p90"/>
            <p:cNvSpPr/>
            <p:nvPr/>
          </p:nvSpPr>
          <p:spPr>
            <a:xfrm flipH="1">
              <a:off x="1171668"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2" name="Google Shape;3052;p90"/>
            <p:cNvSpPr/>
            <p:nvPr/>
          </p:nvSpPr>
          <p:spPr>
            <a:xfrm flipH="1">
              <a:off x="84552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3" name="Google Shape;3053;p90"/>
            <p:cNvSpPr/>
            <p:nvPr/>
          </p:nvSpPr>
          <p:spPr>
            <a:xfrm>
              <a:off x="40980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4" name="Google Shape;3054;p90"/>
            <p:cNvSpPr/>
            <p:nvPr/>
          </p:nvSpPr>
          <p:spPr>
            <a:xfrm>
              <a:off x="8366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5" name="Google Shape;3055;p90"/>
            <p:cNvSpPr/>
            <p:nvPr/>
          </p:nvSpPr>
          <p:spPr>
            <a:xfrm flipH="1">
              <a:off x="516899"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6" name="Google Shape;3056;p90"/>
            <p:cNvSpPr/>
            <p:nvPr/>
          </p:nvSpPr>
          <p:spPr>
            <a:xfrm flipH="1">
              <a:off x="19075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057" name="Google Shape;3057;p90"/>
          <p:cNvGrpSpPr/>
          <p:nvPr/>
        </p:nvGrpSpPr>
        <p:grpSpPr>
          <a:xfrm>
            <a:off x="83663" y="348872"/>
            <a:ext cx="12009864" cy="176637"/>
            <a:chOff x="83663" y="225542"/>
            <a:chExt cx="12009864" cy="176637"/>
          </a:xfrm>
        </p:grpSpPr>
        <p:sp>
          <p:nvSpPr>
            <p:cNvPr id="3058" name="Google Shape;3058;p90"/>
            <p:cNvSpPr/>
            <p:nvPr/>
          </p:nvSpPr>
          <p:spPr>
            <a:xfrm>
              <a:off x="521720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9" name="Google Shape;3059;p90"/>
            <p:cNvSpPr/>
            <p:nvPr/>
          </p:nvSpPr>
          <p:spPr>
            <a:xfrm>
              <a:off x="554334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0" name="Google Shape;3060;p90"/>
            <p:cNvSpPr/>
            <p:nvPr/>
          </p:nvSpPr>
          <p:spPr>
            <a:xfrm>
              <a:off x="499567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1" name="Google Shape;3061;p90"/>
            <p:cNvSpPr/>
            <p:nvPr/>
          </p:nvSpPr>
          <p:spPr>
            <a:xfrm>
              <a:off x="532430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2" name="Google Shape;3062;p90"/>
            <p:cNvSpPr/>
            <p:nvPr/>
          </p:nvSpPr>
          <p:spPr>
            <a:xfrm>
              <a:off x="587197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3" name="Google Shape;3063;p90"/>
            <p:cNvSpPr/>
            <p:nvPr/>
          </p:nvSpPr>
          <p:spPr>
            <a:xfrm>
              <a:off x="619811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4" name="Google Shape;3064;p90"/>
            <p:cNvSpPr/>
            <p:nvPr/>
          </p:nvSpPr>
          <p:spPr>
            <a:xfrm>
              <a:off x="5650444"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5" name="Google Shape;3065;p90"/>
            <p:cNvSpPr/>
            <p:nvPr/>
          </p:nvSpPr>
          <p:spPr>
            <a:xfrm>
              <a:off x="597907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6" name="Google Shape;3066;p90"/>
            <p:cNvSpPr/>
            <p:nvPr/>
          </p:nvSpPr>
          <p:spPr>
            <a:xfrm>
              <a:off x="652674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7" name="Google Shape;3067;p90"/>
            <p:cNvSpPr/>
            <p:nvPr/>
          </p:nvSpPr>
          <p:spPr>
            <a:xfrm>
              <a:off x="685288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8" name="Google Shape;3068;p90"/>
            <p:cNvSpPr/>
            <p:nvPr/>
          </p:nvSpPr>
          <p:spPr>
            <a:xfrm>
              <a:off x="630521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9" name="Google Shape;3069;p90"/>
            <p:cNvSpPr/>
            <p:nvPr/>
          </p:nvSpPr>
          <p:spPr>
            <a:xfrm>
              <a:off x="6633841"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0" name="Google Shape;3070;p90"/>
            <p:cNvSpPr/>
            <p:nvPr/>
          </p:nvSpPr>
          <p:spPr>
            <a:xfrm>
              <a:off x="718151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1" name="Google Shape;3071;p90"/>
            <p:cNvSpPr/>
            <p:nvPr/>
          </p:nvSpPr>
          <p:spPr>
            <a:xfrm>
              <a:off x="750765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2" name="Google Shape;3072;p90"/>
            <p:cNvSpPr/>
            <p:nvPr/>
          </p:nvSpPr>
          <p:spPr>
            <a:xfrm>
              <a:off x="6959982"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3" name="Google Shape;3073;p90"/>
            <p:cNvSpPr/>
            <p:nvPr/>
          </p:nvSpPr>
          <p:spPr>
            <a:xfrm>
              <a:off x="7288610"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4" name="Google Shape;3074;p90"/>
            <p:cNvSpPr/>
            <p:nvPr/>
          </p:nvSpPr>
          <p:spPr>
            <a:xfrm>
              <a:off x="783628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5" name="Google Shape;3075;p90"/>
            <p:cNvSpPr/>
            <p:nvPr/>
          </p:nvSpPr>
          <p:spPr>
            <a:xfrm>
              <a:off x="816242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6" name="Google Shape;3076;p90"/>
            <p:cNvSpPr/>
            <p:nvPr/>
          </p:nvSpPr>
          <p:spPr>
            <a:xfrm>
              <a:off x="7614751"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7" name="Google Shape;3077;p90"/>
            <p:cNvSpPr/>
            <p:nvPr/>
          </p:nvSpPr>
          <p:spPr>
            <a:xfrm>
              <a:off x="7943378"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8" name="Google Shape;3078;p90"/>
            <p:cNvSpPr/>
            <p:nvPr/>
          </p:nvSpPr>
          <p:spPr>
            <a:xfrm>
              <a:off x="849105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9" name="Google Shape;3079;p90"/>
            <p:cNvSpPr/>
            <p:nvPr/>
          </p:nvSpPr>
          <p:spPr>
            <a:xfrm>
              <a:off x="8269520"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0" name="Google Shape;3080;p90"/>
            <p:cNvSpPr/>
            <p:nvPr/>
          </p:nvSpPr>
          <p:spPr>
            <a:xfrm>
              <a:off x="881968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1" name="Google Shape;3081;p90"/>
            <p:cNvSpPr/>
            <p:nvPr/>
          </p:nvSpPr>
          <p:spPr>
            <a:xfrm>
              <a:off x="9145823"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2" name="Google Shape;3082;p90"/>
            <p:cNvSpPr/>
            <p:nvPr/>
          </p:nvSpPr>
          <p:spPr>
            <a:xfrm>
              <a:off x="859814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3" name="Google Shape;3083;p90"/>
            <p:cNvSpPr/>
            <p:nvPr/>
          </p:nvSpPr>
          <p:spPr>
            <a:xfrm>
              <a:off x="892677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4" name="Google Shape;3084;p90"/>
            <p:cNvSpPr/>
            <p:nvPr/>
          </p:nvSpPr>
          <p:spPr>
            <a:xfrm>
              <a:off x="9474451"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5" name="Google Shape;3085;p90"/>
            <p:cNvSpPr/>
            <p:nvPr/>
          </p:nvSpPr>
          <p:spPr>
            <a:xfrm>
              <a:off x="980059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6" name="Google Shape;3086;p90"/>
            <p:cNvSpPr/>
            <p:nvPr/>
          </p:nvSpPr>
          <p:spPr>
            <a:xfrm>
              <a:off x="925291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7" name="Google Shape;3087;p90"/>
            <p:cNvSpPr/>
            <p:nvPr/>
          </p:nvSpPr>
          <p:spPr>
            <a:xfrm>
              <a:off x="958154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8" name="Google Shape;3088;p90"/>
            <p:cNvSpPr/>
            <p:nvPr/>
          </p:nvSpPr>
          <p:spPr>
            <a:xfrm>
              <a:off x="1012922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9" name="Google Shape;3089;p90"/>
            <p:cNvSpPr/>
            <p:nvPr/>
          </p:nvSpPr>
          <p:spPr>
            <a:xfrm>
              <a:off x="1045536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0" name="Google Shape;3090;p90"/>
            <p:cNvSpPr/>
            <p:nvPr/>
          </p:nvSpPr>
          <p:spPr>
            <a:xfrm>
              <a:off x="9907686"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1" name="Google Shape;3091;p90"/>
            <p:cNvSpPr/>
            <p:nvPr/>
          </p:nvSpPr>
          <p:spPr>
            <a:xfrm>
              <a:off x="10236314"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2" name="Google Shape;3092;p90"/>
            <p:cNvSpPr/>
            <p:nvPr/>
          </p:nvSpPr>
          <p:spPr>
            <a:xfrm>
              <a:off x="1078398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3" name="Google Shape;3093;p90"/>
            <p:cNvSpPr/>
            <p:nvPr/>
          </p:nvSpPr>
          <p:spPr>
            <a:xfrm>
              <a:off x="1111013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4" name="Google Shape;3094;p90"/>
            <p:cNvSpPr/>
            <p:nvPr/>
          </p:nvSpPr>
          <p:spPr>
            <a:xfrm>
              <a:off x="1056245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5" name="Google Shape;3095;p90"/>
            <p:cNvSpPr/>
            <p:nvPr/>
          </p:nvSpPr>
          <p:spPr>
            <a:xfrm>
              <a:off x="10891083"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6" name="Google Shape;3096;p90"/>
            <p:cNvSpPr/>
            <p:nvPr/>
          </p:nvSpPr>
          <p:spPr>
            <a:xfrm>
              <a:off x="1143875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7" name="Google Shape;3097;p90"/>
            <p:cNvSpPr/>
            <p:nvPr/>
          </p:nvSpPr>
          <p:spPr>
            <a:xfrm>
              <a:off x="1176489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8" name="Google Shape;3098;p90"/>
            <p:cNvSpPr/>
            <p:nvPr/>
          </p:nvSpPr>
          <p:spPr>
            <a:xfrm>
              <a:off x="1121722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9" name="Google Shape;3099;p90"/>
            <p:cNvSpPr/>
            <p:nvPr/>
          </p:nvSpPr>
          <p:spPr>
            <a:xfrm>
              <a:off x="1154585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0" name="Google Shape;3100;p90"/>
            <p:cNvSpPr/>
            <p:nvPr/>
          </p:nvSpPr>
          <p:spPr>
            <a:xfrm>
              <a:off x="1209352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1" name="Google Shape;3101;p90"/>
            <p:cNvSpPr/>
            <p:nvPr/>
          </p:nvSpPr>
          <p:spPr>
            <a:xfrm>
              <a:off x="1187199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2" name="Google Shape;3102;p90"/>
            <p:cNvSpPr/>
            <p:nvPr/>
          </p:nvSpPr>
          <p:spPr>
            <a:xfrm>
              <a:off x="302710"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3" name="Google Shape;3103;p90"/>
            <p:cNvSpPr/>
            <p:nvPr/>
          </p:nvSpPr>
          <p:spPr>
            <a:xfrm>
              <a:off x="83663"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4" name="Google Shape;3104;p90"/>
            <p:cNvSpPr/>
            <p:nvPr/>
          </p:nvSpPr>
          <p:spPr>
            <a:xfrm>
              <a:off x="63133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5" name="Google Shape;3105;p90"/>
            <p:cNvSpPr/>
            <p:nvPr/>
          </p:nvSpPr>
          <p:spPr>
            <a:xfrm>
              <a:off x="957479"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6" name="Google Shape;3106;p90"/>
            <p:cNvSpPr/>
            <p:nvPr/>
          </p:nvSpPr>
          <p:spPr>
            <a:xfrm>
              <a:off x="409806"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7" name="Google Shape;3107;p90"/>
            <p:cNvSpPr/>
            <p:nvPr/>
          </p:nvSpPr>
          <p:spPr>
            <a:xfrm>
              <a:off x="738432"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8" name="Google Shape;3108;p90"/>
            <p:cNvSpPr/>
            <p:nvPr/>
          </p:nvSpPr>
          <p:spPr>
            <a:xfrm>
              <a:off x="128610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9" name="Google Shape;3109;p90"/>
            <p:cNvSpPr/>
            <p:nvPr/>
          </p:nvSpPr>
          <p:spPr>
            <a:xfrm>
              <a:off x="1064574"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0" name="Google Shape;3110;p90"/>
            <p:cNvSpPr/>
            <p:nvPr/>
          </p:nvSpPr>
          <p:spPr>
            <a:xfrm>
              <a:off x="161473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1" name="Google Shape;3111;p90"/>
            <p:cNvSpPr/>
            <p:nvPr/>
          </p:nvSpPr>
          <p:spPr>
            <a:xfrm>
              <a:off x="194087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2" name="Google Shape;3112;p90"/>
            <p:cNvSpPr/>
            <p:nvPr/>
          </p:nvSpPr>
          <p:spPr>
            <a:xfrm>
              <a:off x="1393203"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3" name="Google Shape;3113;p90"/>
            <p:cNvSpPr/>
            <p:nvPr/>
          </p:nvSpPr>
          <p:spPr>
            <a:xfrm>
              <a:off x="172182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4" name="Google Shape;3114;p90"/>
            <p:cNvSpPr/>
            <p:nvPr/>
          </p:nvSpPr>
          <p:spPr>
            <a:xfrm>
              <a:off x="226950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5" name="Google Shape;3115;p90"/>
            <p:cNvSpPr/>
            <p:nvPr/>
          </p:nvSpPr>
          <p:spPr>
            <a:xfrm>
              <a:off x="2595646"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6" name="Google Shape;3116;p90"/>
            <p:cNvSpPr/>
            <p:nvPr/>
          </p:nvSpPr>
          <p:spPr>
            <a:xfrm>
              <a:off x="2047971"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7" name="Google Shape;3117;p90"/>
            <p:cNvSpPr/>
            <p:nvPr/>
          </p:nvSpPr>
          <p:spPr>
            <a:xfrm>
              <a:off x="237659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8" name="Google Shape;3118;p90"/>
            <p:cNvSpPr/>
            <p:nvPr/>
          </p:nvSpPr>
          <p:spPr>
            <a:xfrm>
              <a:off x="2924274"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9" name="Google Shape;3119;p90"/>
            <p:cNvSpPr/>
            <p:nvPr/>
          </p:nvSpPr>
          <p:spPr>
            <a:xfrm>
              <a:off x="325041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0" name="Google Shape;3120;p90"/>
            <p:cNvSpPr/>
            <p:nvPr/>
          </p:nvSpPr>
          <p:spPr>
            <a:xfrm>
              <a:off x="2702740"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1" name="Google Shape;3121;p90"/>
            <p:cNvSpPr/>
            <p:nvPr/>
          </p:nvSpPr>
          <p:spPr>
            <a:xfrm>
              <a:off x="3031368"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2" name="Google Shape;3122;p90"/>
            <p:cNvSpPr/>
            <p:nvPr/>
          </p:nvSpPr>
          <p:spPr>
            <a:xfrm>
              <a:off x="3579042"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3" name="Google Shape;3123;p90"/>
            <p:cNvSpPr/>
            <p:nvPr/>
          </p:nvSpPr>
          <p:spPr>
            <a:xfrm>
              <a:off x="390518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4" name="Google Shape;3124;p90"/>
            <p:cNvSpPr/>
            <p:nvPr/>
          </p:nvSpPr>
          <p:spPr>
            <a:xfrm>
              <a:off x="335750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5" name="Google Shape;3125;p90"/>
            <p:cNvSpPr/>
            <p:nvPr/>
          </p:nvSpPr>
          <p:spPr>
            <a:xfrm>
              <a:off x="3686137"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6" name="Google Shape;3126;p90"/>
            <p:cNvSpPr/>
            <p:nvPr/>
          </p:nvSpPr>
          <p:spPr>
            <a:xfrm>
              <a:off x="423381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7" name="Google Shape;3127;p90"/>
            <p:cNvSpPr/>
            <p:nvPr/>
          </p:nvSpPr>
          <p:spPr>
            <a:xfrm>
              <a:off x="455995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8" name="Google Shape;3128;p90"/>
            <p:cNvSpPr/>
            <p:nvPr/>
          </p:nvSpPr>
          <p:spPr>
            <a:xfrm>
              <a:off x="401227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9" name="Google Shape;3129;p90"/>
            <p:cNvSpPr/>
            <p:nvPr/>
          </p:nvSpPr>
          <p:spPr>
            <a:xfrm>
              <a:off x="4340906"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0" name="Google Shape;3130;p90"/>
            <p:cNvSpPr/>
            <p:nvPr/>
          </p:nvSpPr>
          <p:spPr>
            <a:xfrm>
              <a:off x="488858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1" name="Google Shape;3131;p90"/>
            <p:cNvSpPr/>
            <p:nvPr/>
          </p:nvSpPr>
          <p:spPr>
            <a:xfrm>
              <a:off x="4667048"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132" name="Google Shape;3132;p90"/>
          <p:cNvGrpSpPr/>
          <p:nvPr/>
        </p:nvGrpSpPr>
        <p:grpSpPr>
          <a:xfrm>
            <a:off x="83664" y="633907"/>
            <a:ext cx="12009863" cy="176637"/>
            <a:chOff x="83664" y="515851"/>
            <a:chExt cx="12009863" cy="176637"/>
          </a:xfrm>
        </p:grpSpPr>
        <p:sp>
          <p:nvSpPr>
            <p:cNvPr id="3133" name="Google Shape;3133;p90"/>
            <p:cNvSpPr/>
            <p:nvPr/>
          </p:nvSpPr>
          <p:spPr>
            <a:xfrm>
              <a:off x="1187199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4" name="Google Shape;3134;p90"/>
            <p:cNvSpPr/>
            <p:nvPr/>
          </p:nvSpPr>
          <p:spPr>
            <a:xfrm>
              <a:off x="1154585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5" name="Google Shape;3135;p90"/>
            <p:cNvSpPr/>
            <p:nvPr/>
          </p:nvSpPr>
          <p:spPr>
            <a:xfrm flipH="1">
              <a:off x="1197908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6" name="Google Shape;3136;p90"/>
            <p:cNvSpPr/>
            <p:nvPr/>
          </p:nvSpPr>
          <p:spPr>
            <a:xfrm flipH="1">
              <a:off x="1165294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7" name="Google Shape;3137;p90"/>
            <p:cNvSpPr/>
            <p:nvPr/>
          </p:nvSpPr>
          <p:spPr>
            <a:xfrm>
              <a:off x="1121722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8" name="Google Shape;3138;p90"/>
            <p:cNvSpPr/>
            <p:nvPr/>
          </p:nvSpPr>
          <p:spPr>
            <a:xfrm>
              <a:off x="1089108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9" name="Google Shape;3139;p90"/>
            <p:cNvSpPr/>
            <p:nvPr/>
          </p:nvSpPr>
          <p:spPr>
            <a:xfrm flipH="1">
              <a:off x="1132431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0" name="Google Shape;3140;p90"/>
            <p:cNvSpPr/>
            <p:nvPr/>
          </p:nvSpPr>
          <p:spPr>
            <a:xfrm flipH="1">
              <a:off x="1099817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1" name="Google Shape;3141;p90"/>
            <p:cNvSpPr/>
            <p:nvPr/>
          </p:nvSpPr>
          <p:spPr>
            <a:xfrm>
              <a:off x="1056245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2" name="Google Shape;3142;p90"/>
            <p:cNvSpPr/>
            <p:nvPr/>
          </p:nvSpPr>
          <p:spPr>
            <a:xfrm>
              <a:off x="1023631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3" name="Google Shape;3143;p90"/>
            <p:cNvSpPr/>
            <p:nvPr/>
          </p:nvSpPr>
          <p:spPr>
            <a:xfrm flipH="1">
              <a:off x="10669550"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4" name="Google Shape;3144;p90"/>
            <p:cNvSpPr/>
            <p:nvPr/>
          </p:nvSpPr>
          <p:spPr>
            <a:xfrm flipH="1">
              <a:off x="10343410"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5" name="Google Shape;3145;p90"/>
            <p:cNvSpPr/>
            <p:nvPr/>
          </p:nvSpPr>
          <p:spPr>
            <a:xfrm>
              <a:off x="990768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6" name="Google Shape;3146;p90"/>
            <p:cNvSpPr/>
            <p:nvPr/>
          </p:nvSpPr>
          <p:spPr>
            <a:xfrm>
              <a:off x="958154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7" name="Google Shape;3147;p90"/>
            <p:cNvSpPr/>
            <p:nvPr/>
          </p:nvSpPr>
          <p:spPr>
            <a:xfrm flipH="1">
              <a:off x="1001478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8" name="Google Shape;3148;p90"/>
            <p:cNvSpPr/>
            <p:nvPr/>
          </p:nvSpPr>
          <p:spPr>
            <a:xfrm flipH="1">
              <a:off x="9688641"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9" name="Google Shape;3149;p90"/>
            <p:cNvSpPr/>
            <p:nvPr/>
          </p:nvSpPr>
          <p:spPr>
            <a:xfrm>
              <a:off x="925291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0" name="Google Shape;3150;p90"/>
            <p:cNvSpPr/>
            <p:nvPr/>
          </p:nvSpPr>
          <p:spPr>
            <a:xfrm>
              <a:off x="892677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1" name="Google Shape;3151;p90"/>
            <p:cNvSpPr/>
            <p:nvPr/>
          </p:nvSpPr>
          <p:spPr>
            <a:xfrm flipH="1">
              <a:off x="936001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2" name="Google Shape;3152;p90"/>
            <p:cNvSpPr/>
            <p:nvPr/>
          </p:nvSpPr>
          <p:spPr>
            <a:xfrm flipH="1">
              <a:off x="9033872"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3" name="Google Shape;3153;p90"/>
            <p:cNvSpPr/>
            <p:nvPr/>
          </p:nvSpPr>
          <p:spPr>
            <a:xfrm>
              <a:off x="85981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4" name="Google Shape;3154;p90"/>
            <p:cNvSpPr/>
            <p:nvPr/>
          </p:nvSpPr>
          <p:spPr>
            <a:xfrm flipH="1">
              <a:off x="8705243"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5" name="Google Shape;3155;p90"/>
            <p:cNvSpPr/>
            <p:nvPr/>
          </p:nvSpPr>
          <p:spPr>
            <a:xfrm>
              <a:off x="826952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6" name="Google Shape;3156;p90"/>
            <p:cNvSpPr/>
            <p:nvPr/>
          </p:nvSpPr>
          <p:spPr>
            <a:xfrm>
              <a:off x="794337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7" name="Google Shape;3157;p90"/>
            <p:cNvSpPr/>
            <p:nvPr/>
          </p:nvSpPr>
          <p:spPr>
            <a:xfrm flipH="1">
              <a:off x="8376614"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8" name="Google Shape;3158;p90"/>
            <p:cNvSpPr/>
            <p:nvPr/>
          </p:nvSpPr>
          <p:spPr>
            <a:xfrm flipH="1">
              <a:off x="8050474"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9" name="Google Shape;3159;p90"/>
            <p:cNvSpPr/>
            <p:nvPr/>
          </p:nvSpPr>
          <p:spPr>
            <a:xfrm>
              <a:off x="7614751"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0" name="Google Shape;3160;p90"/>
            <p:cNvSpPr/>
            <p:nvPr/>
          </p:nvSpPr>
          <p:spPr>
            <a:xfrm>
              <a:off x="72886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1" name="Google Shape;3161;p90"/>
            <p:cNvSpPr/>
            <p:nvPr/>
          </p:nvSpPr>
          <p:spPr>
            <a:xfrm flipH="1">
              <a:off x="7721846"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2" name="Google Shape;3162;p90"/>
            <p:cNvSpPr/>
            <p:nvPr/>
          </p:nvSpPr>
          <p:spPr>
            <a:xfrm flipH="1">
              <a:off x="7395705"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3" name="Google Shape;3163;p90"/>
            <p:cNvSpPr/>
            <p:nvPr/>
          </p:nvSpPr>
          <p:spPr>
            <a:xfrm>
              <a:off x="695998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4" name="Google Shape;3164;p90"/>
            <p:cNvSpPr/>
            <p:nvPr/>
          </p:nvSpPr>
          <p:spPr>
            <a:xfrm>
              <a:off x="663384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5" name="Google Shape;3165;p90"/>
            <p:cNvSpPr/>
            <p:nvPr/>
          </p:nvSpPr>
          <p:spPr>
            <a:xfrm flipH="1">
              <a:off x="7067077"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6" name="Google Shape;3166;p90"/>
            <p:cNvSpPr/>
            <p:nvPr/>
          </p:nvSpPr>
          <p:spPr>
            <a:xfrm flipH="1">
              <a:off x="6740936"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7" name="Google Shape;3167;p90"/>
            <p:cNvSpPr/>
            <p:nvPr/>
          </p:nvSpPr>
          <p:spPr>
            <a:xfrm>
              <a:off x="630521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8" name="Google Shape;3168;p90"/>
            <p:cNvSpPr/>
            <p:nvPr/>
          </p:nvSpPr>
          <p:spPr>
            <a:xfrm>
              <a:off x="59790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9" name="Google Shape;3169;p90"/>
            <p:cNvSpPr/>
            <p:nvPr/>
          </p:nvSpPr>
          <p:spPr>
            <a:xfrm flipH="1">
              <a:off x="641230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0" name="Google Shape;3170;p90"/>
            <p:cNvSpPr/>
            <p:nvPr/>
          </p:nvSpPr>
          <p:spPr>
            <a:xfrm flipH="1">
              <a:off x="6086167"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1" name="Google Shape;3171;p90"/>
            <p:cNvSpPr/>
            <p:nvPr/>
          </p:nvSpPr>
          <p:spPr>
            <a:xfrm>
              <a:off x="565044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2" name="Google Shape;3172;p90"/>
            <p:cNvSpPr/>
            <p:nvPr/>
          </p:nvSpPr>
          <p:spPr>
            <a:xfrm>
              <a:off x="53243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3" name="Google Shape;3173;p90"/>
            <p:cNvSpPr/>
            <p:nvPr/>
          </p:nvSpPr>
          <p:spPr>
            <a:xfrm flipH="1">
              <a:off x="575753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4" name="Google Shape;3174;p90"/>
            <p:cNvSpPr/>
            <p:nvPr/>
          </p:nvSpPr>
          <p:spPr>
            <a:xfrm flipH="1">
              <a:off x="5431399"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5" name="Google Shape;3175;p90"/>
            <p:cNvSpPr/>
            <p:nvPr/>
          </p:nvSpPr>
          <p:spPr>
            <a:xfrm>
              <a:off x="49956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6" name="Google Shape;3176;p90"/>
            <p:cNvSpPr/>
            <p:nvPr/>
          </p:nvSpPr>
          <p:spPr>
            <a:xfrm flipH="1">
              <a:off x="510276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7" name="Google Shape;3177;p90"/>
            <p:cNvSpPr/>
            <p:nvPr/>
          </p:nvSpPr>
          <p:spPr>
            <a:xfrm>
              <a:off x="46670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8" name="Google Shape;3178;p90"/>
            <p:cNvSpPr/>
            <p:nvPr/>
          </p:nvSpPr>
          <p:spPr>
            <a:xfrm>
              <a:off x="434090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9" name="Google Shape;3179;p90"/>
            <p:cNvSpPr/>
            <p:nvPr/>
          </p:nvSpPr>
          <p:spPr>
            <a:xfrm flipH="1">
              <a:off x="4774142"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0" name="Google Shape;3180;p90"/>
            <p:cNvSpPr/>
            <p:nvPr/>
          </p:nvSpPr>
          <p:spPr>
            <a:xfrm flipH="1">
              <a:off x="444800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1" name="Google Shape;3181;p90"/>
            <p:cNvSpPr/>
            <p:nvPr/>
          </p:nvSpPr>
          <p:spPr>
            <a:xfrm>
              <a:off x="401227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2" name="Google Shape;3182;p90"/>
            <p:cNvSpPr/>
            <p:nvPr/>
          </p:nvSpPr>
          <p:spPr>
            <a:xfrm>
              <a:off x="368613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3" name="Google Shape;3183;p90"/>
            <p:cNvSpPr/>
            <p:nvPr/>
          </p:nvSpPr>
          <p:spPr>
            <a:xfrm flipH="1">
              <a:off x="4119373"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4" name="Google Shape;3184;p90"/>
            <p:cNvSpPr/>
            <p:nvPr/>
          </p:nvSpPr>
          <p:spPr>
            <a:xfrm flipH="1">
              <a:off x="379323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5" name="Google Shape;3185;p90"/>
            <p:cNvSpPr/>
            <p:nvPr/>
          </p:nvSpPr>
          <p:spPr>
            <a:xfrm>
              <a:off x="33575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6" name="Google Shape;3186;p90"/>
            <p:cNvSpPr/>
            <p:nvPr/>
          </p:nvSpPr>
          <p:spPr>
            <a:xfrm>
              <a:off x="303136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7" name="Google Shape;3187;p90"/>
            <p:cNvSpPr/>
            <p:nvPr/>
          </p:nvSpPr>
          <p:spPr>
            <a:xfrm flipH="1">
              <a:off x="3464604"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8" name="Google Shape;3188;p90"/>
            <p:cNvSpPr/>
            <p:nvPr/>
          </p:nvSpPr>
          <p:spPr>
            <a:xfrm flipH="1">
              <a:off x="313846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9" name="Google Shape;3189;p90"/>
            <p:cNvSpPr/>
            <p:nvPr/>
          </p:nvSpPr>
          <p:spPr>
            <a:xfrm>
              <a:off x="270274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0" name="Google Shape;3190;p90"/>
            <p:cNvSpPr/>
            <p:nvPr/>
          </p:nvSpPr>
          <p:spPr>
            <a:xfrm>
              <a:off x="237659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1" name="Google Shape;3191;p90"/>
            <p:cNvSpPr/>
            <p:nvPr/>
          </p:nvSpPr>
          <p:spPr>
            <a:xfrm flipH="1">
              <a:off x="280983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2" name="Google Shape;3192;p90"/>
            <p:cNvSpPr/>
            <p:nvPr/>
          </p:nvSpPr>
          <p:spPr>
            <a:xfrm flipH="1">
              <a:off x="248369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3" name="Google Shape;3193;p90"/>
            <p:cNvSpPr/>
            <p:nvPr/>
          </p:nvSpPr>
          <p:spPr>
            <a:xfrm>
              <a:off x="20479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4" name="Google Shape;3194;p90"/>
            <p:cNvSpPr/>
            <p:nvPr/>
          </p:nvSpPr>
          <p:spPr>
            <a:xfrm>
              <a:off x="172183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5" name="Google Shape;3195;p90"/>
            <p:cNvSpPr/>
            <p:nvPr/>
          </p:nvSpPr>
          <p:spPr>
            <a:xfrm flipH="1">
              <a:off x="215506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6" name="Google Shape;3196;p90"/>
            <p:cNvSpPr/>
            <p:nvPr/>
          </p:nvSpPr>
          <p:spPr>
            <a:xfrm flipH="1">
              <a:off x="1828926"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7" name="Google Shape;3197;p90"/>
            <p:cNvSpPr/>
            <p:nvPr/>
          </p:nvSpPr>
          <p:spPr>
            <a:xfrm>
              <a:off x="13932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8" name="Google Shape;3198;p90"/>
            <p:cNvSpPr/>
            <p:nvPr/>
          </p:nvSpPr>
          <p:spPr>
            <a:xfrm flipH="1">
              <a:off x="1500297"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9" name="Google Shape;3199;p90"/>
            <p:cNvSpPr/>
            <p:nvPr/>
          </p:nvSpPr>
          <p:spPr>
            <a:xfrm>
              <a:off x="10645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0" name="Google Shape;3200;p90"/>
            <p:cNvSpPr/>
            <p:nvPr/>
          </p:nvSpPr>
          <p:spPr>
            <a:xfrm>
              <a:off x="73843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1" name="Google Shape;3201;p90"/>
            <p:cNvSpPr/>
            <p:nvPr/>
          </p:nvSpPr>
          <p:spPr>
            <a:xfrm flipH="1">
              <a:off x="1171668"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2" name="Google Shape;3202;p90"/>
            <p:cNvSpPr/>
            <p:nvPr/>
          </p:nvSpPr>
          <p:spPr>
            <a:xfrm flipH="1">
              <a:off x="84552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3" name="Google Shape;3203;p90"/>
            <p:cNvSpPr/>
            <p:nvPr/>
          </p:nvSpPr>
          <p:spPr>
            <a:xfrm>
              <a:off x="40980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4" name="Google Shape;3204;p90"/>
            <p:cNvSpPr/>
            <p:nvPr/>
          </p:nvSpPr>
          <p:spPr>
            <a:xfrm>
              <a:off x="8366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5" name="Google Shape;3205;p90"/>
            <p:cNvSpPr/>
            <p:nvPr/>
          </p:nvSpPr>
          <p:spPr>
            <a:xfrm flipH="1">
              <a:off x="516899"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6" name="Google Shape;3206;p90"/>
            <p:cNvSpPr/>
            <p:nvPr/>
          </p:nvSpPr>
          <p:spPr>
            <a:xfrm flipH="1">
              <a:off x="19075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207" name="Google Shape;3207;p90"/>
          <p:cNvGrpSpPr/>
          <p:nvPr/>
        </p:nvGrpSpPr>
        <p:grpSpPr>
          <a:xfrm>
            <a:off x="83663" y="6049565"/>
            <a:ext cx="12009863" cy="176637"/>
            <a:chOff x="83663" y="6004311"/>
            <a:chExt cx="12009863" cy="176637"/>
          </a:xfrm>
        </p:grpSpPr>
        <p:sp>
          <p:nvSpPr>
            <p:cNvPr id="3208" name="Google Shape;3208;p90"/>
            <p:cNvSpPr/>
            <p:nvPr/>
          </p:nvSpPr>
          <p:spPr>
            <a:xfrm>
              <a:off x="30519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9" name="Google Shape;3209;p90"/>
            <p:cNvSpPr/>
            <p:nvPr/>
          </p:nvSpPr>
          <p:spPr>
            <a:xfrm>
              <a:off x="63133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0" name="Google Shape;3210;p90"/>
            <p:cNvSpPr/>
            <p:nvPr/>
          </p:nvSpPr>
          <p:spPr>
            <a:xfrm>
              <a:off x="8366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1" name="Google Shape;3211;p90"/>
            <p:cNvSpPr/>
            <p:nvPr/>
          </p:nvSpPr>
          <p:spPr>
            <a:xfrm>
              <a:off x="41229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2" name="Google Shape;3212;p90"/>
            <p:cNvSpPr/>
            <p:nvPr/>
          </p:nvSpPr>
          <p:spPr>
            <a:xfrm>
              <a:off x="95996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3" name="Google Shape;3213;p90"/>
            <p:cNvSpPr/>
            <p:nvPr/>
          </p:nvSpPr>
          <p:spPr>
            <a:xfrm>
              <a:off x="128610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4" name="Google Shape;3214;p90"/>
            <p:cNvSpPr/>
            <p:nvPr/>
          </p:nvSpPr>
          <p:spPr>
            <a:xfrm>
              <a:off x="73843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5" name="Google Shape;3215;p90"/>
            <p:cNvSpPr/>
            <p:nvPr/>
          </p:nvSpPr>
          <p:spPr>
            <a:xfrm>
              <a:off x="106706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6" name="Google Shape;3216;p90"/>
            <p:cNvSpPr/>
            <p:nvPr/>
          </p:nvSpPr>
          <p:spPr>
            <a:xfrm>
              <a:off x="161473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7" name="Google Shape;3217;p90"/>
            <p:cNvSpPr/>
            <p:nvPr/>
          </p:nvSpPr>
          <p:spPr>
            <a:xfrm>
              <a:off x="194087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8" name="Google Shape;3218;p90"/>
            <p:cNvSpPr/>
            <p:nvPr/>
          </p:nvSpPr>
          <p:spPr>
            <a:xfrm>
              <a:off x="139320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9" name="Google Shape;3219;p90"/>
            <p:cNvSpPr/>
            <p:nvPr/>
          </p:nvSpPr>
          <p:spPr>
            <a:xfrm>
              <a:off x="1721829"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0" name="Google Shape;3220;p90"/>
            <p:cNvSpPr/>
            <p:nvPr/>
          </p:nvSpPr>
          <p:spPr>
            <a:xfrm>
              <a:off x="226950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1" name="Google Shape;3221;p90"/>
            <p:cNvSpPr/>
            <p:nvPr/>
          </p:nvSpPr>
          <p:spPr>
            <a:xfrm>
              <a:off x="259564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2" name="Google Shape;3222;p90"/>
            <p:cNvSpPr/>
            <p:nvPr/>
          </p:nvSpPr>
          <p:spPr>
            <a:xfrm>
              <a:off x="204796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3" name="Google Shape;3223;p90"/>
            <p:cNvSpPr/>
            <p:nvPr/>
          </p:nvSpPr>
          <p:spPr>
            <a:xfrm>
              <a:off x="2376598"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4" name="Google Shape;3224;p90"/>
            <p:cNvSpPr/>
            <p:nvPr/>
          </p:nvSpPr>
          <p:spPr>
            <a:xfrm>
              <a:off x="292427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5" name="Google Shape;3225;p90"/>
            <p:cNvSpPr/>
            <p:nvPr/>
          </p:nvSpPr>
          <p:spPr>
            <a:xfrm>
              <a:off x="325041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6" name="Google Shape;3226;p90"/>
            <p:cNvSpPr/>
            <p:nvPr/>
          </p:nvSpPr>
          <p:spPr>
            <a:xfrm>
              <a:off x="270273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7" name="Google Shape;3227;p90"/>
            <p:cNvSpPr/>
            <p:nvPr/>
          </p:nvSpPr>
          <p:spPr>
            <a:xfrm>
              <a:off x="3031366"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8" name="Google Shape;3228;p90"/>
            <p:cNvSpPr/>
            <p:nvPr/>
          </p:nvSpPr>
          <p:spPr>
            <a:xfrm>
              <a:off x="35790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9" name="Google Shape;3229;p90"/>
            <p:cNvSpPr/>
            <p:nvPr/>
          </p:nvSpPr>
          <p:spPr>
            <a:xfrm>
              <a:off x="3357508"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0" name="Google Shape;3230;p90"/>
            <p:cNvSpPr/>
            <p:nvPr/>
          </p:nvSpPr>
          <p:spPr>
            <a:xfrm>
              <a:off x="390767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1" name="Google Shape;3231;p90"/>
            <p:cNvSpPr/>
            <p:nvPr/>
          </p:nvSpPr>
          <p:spPr>
            <a:xfrm>
              <a:off x="423381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2" name="Google Shape;3232;p90"/>
            <p:cNvSpPr/>
            <p:nvPr/>
          </p:nvSpPr>
          <p:spPr>
            <a:xfrm>
              <a:off x="3686136"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3" name="Google Shape;3233;p90"/>
            <p:cNvSpPr/>
            <p:nvPr/>
          </p:nvSpPr>
          <p:spPr>
            <a:xfrm>
              <a:off x="401476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4" name="Google Shape;3234;p90"/>
            <p:cNvSpPr/>
            <p:nvPr/>
          </p:nvSpPr>
          <p:spPr>
            <a:xfrm>
              <a:off x="4562439"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5" name="Google Shape;3235;p90"/>
            <p:cNvSpPr/>
            <p:nvPr/>
          </p:nvSpPr>
          <p:spPr>
            <a:xfrm>
              <a:off x="48885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6" name="Google Shape;3236;p90"/>
            <p:cNvSpPr/>
            <p:nvPr/>
          </p:nvSpPr>
          <p:spPr>
            <a:xfrm>
              <a:off x="4340905"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7" name="Google Shape;3237;p90"/>
            <p:cNvSpPr/>
            <p:nvPr/>
          </p:nvSpPr>
          <p:spPr>
            <a:xfrm>
              <a:off x="466953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8" name="Google Shape;3238;p90"/>
            <p:cNvSpPr/>
            <p:nvPr/>
          </p:nvSpPr>
          <p:spPr>
            <a:xfrm>
              <a:off x="521720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9" name="Google Shape;3239;p90"/>
            <p:cNvSpPr/>
            <p:nvPr/>
          </p:nvSpPr>
          <p:spPr>
            <a:xfrm>
              <a:off x="554334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0" name="Google Shape;3240;p90"/>
            <p:cNvSpPr/>
            <p:nvPr/>
          </p:nvSpPr>
          <p:spPr>
            <a:xfrm>
              <a:off x="4995674"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1" name="Google Shape;3241;p90"/>
            <p:cNvSpPr/>
            <p:nvPr/>
          </p:nvSpPr>
          <p:spPr>
            <a:xfrm>
              <a:off x="5324302"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2" name="Google Shape;3242;p90"/>
            <p:cNvSpPr/>
            <p:nvPr/>
          </p:nvSpPr>
          <p:spPr>
            <a:xfrm>
              <a:off x="587197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3" name="Google Shape;3243;p90"/>
            <p:cNvSpPr/>
            <p:nvPr/>
          </p:nvSpPr>
          <p:spPr>
            <a:xfrm>
              <a:off x="61981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4" name="Google Shape;3244;p90"/>
            <p:cNvSpPr/>
            <p:nvPr/>
          </p:nvSpPr>
          <p:spPr>
            <a:xfrm>
              <a:off x="565044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5" name="Google Shape;3245;p90"/>
            <p:cNvSpPr/>
            <p:nvPr/>
          </p:nvSpPr>
          <p:spPr>
            <a:xfrm>
              <a:off x="5979071"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6" name="Google Shape;3246;p90"/>
            <p:cNvSpPr/>
            <p:nvPr/>
          </p:nvSpPr>
          <p:spPr>
            <a:xfrm>
              <a:off x="652674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7" name="Google Shape;3247;p90"/>
            <p:cNvSpPr/>
            <p:nvPr/>
          </p:nvSpPr>
          <p:spPr>
            <a:xfrm>
              <a:off x="68528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8" name="Google Shape;3248;p90"/>
            <p:cNvSpPr/>
            <p:nvPr/>
          </p:nvSpPr>
          <p:spPr>
            <a:xfrm>
              <a:off x="630521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9" name="Google Shape;3249;p90"/>
            <p:cNvSpPr/>
            <p:nvPr/>
          </p:nvSpPr>
          <p:spPr>
            <a:xfrm>
              <a:off x="663384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0" name="Google Shape;3250;p90"/>
            <p:cNvSpPr/>
            <p:nvPr/>
          </p:nvSpPr>
          <p:spPr>
            <a:xfrm>
              <a:off x="71815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1" name="Google Shape;3251;p90"/>
            <p:cNvSpPr/>
            <p:nvPr/>
          </p:nvSpPr>
          <p:spPr>
            <a:xfrm>
              <a:off x="695998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2" name="Google Shape;3252;p90"/>
            <p:cNvSpPr/>
            <p:nvPr/>
          </p:nvSpPr>
          <p:spPr>
            <a:xfrm>
              <a:off x="75101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3" name="Google Shape;3253;p90"/>
            <p:cNvSpPr/>
            <p:nvPr/>
          </p:nvSpPr>
          <p:spPr>
            <a:xfrm>
              <a:off x="783628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4" name="Google Shape;3254;p90"/>
            <p:cNvSpPr/>
            <p:nvPr/>
          </p:nvSpPr>
          <p:spPr>
            <a:xfrm>
              <a:off x="7288609"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5" name="Google Shape;3255;p90"/>
            <p:cNvSpPr/>
            <p:nvPr/>
          </p:nvSpPr>
          <p:spPr>
            <a:xfrm>
              <a:off x="761723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6" name="Google Shape;3256;p90"/>
            <p:cNvSpPr/>
            <p:nvPr/>
          </p:nvSpPr>
          <p:spPr>
            <a:xfrm>
              <a:off x="816491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7" name="Google Shape;3257;p90"/>
            <p:cNvSpPr/>
            <p:nvPr/>
          </p:nvSpPr>
          <p:spPr>
            <a:xfrm>
              <a:off x="849105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8" name="Google Shape;3258;p90"/>
            <p:cNvSpPr/>
            <p:nvPr/>
          </p:nvSpPr>
          <p:spPr>
            <a:xfrm>
              <a:off x="7943378"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9" name="Google Shape;3259;p90"/>
            <p:cNvSpPr/>
            <p:nvPr/>
          </p:nvSpPr>
          <p:spPr>
            <a:xfrm>
              <a:off x="827200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0" name="Google Shape;3260;p90"/>
            <p:cNvSpPr/>
            <p:nvPr/>
          </p:nvSpPr>
          <p:spPr>
            <a:xfrm>
              <a:off x="88196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1" name="Google Shape;3261;p90"/>
            <p:cNvSpPr/>
            <p:nvPr/>
          </p:nvSpPr>
          <p:spPr>
            <a:xfrm>
              <a:off x="914582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2" name="Google Shape;3262;p90"/>
            <p:cNvSpPr/>
            <p:nvPr/>
          </p:nvSpPr>
          <p:spPr>
            <a:xfrm>
              <a:off x="8598147"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3" name="Google Shape;3263;p90"/>
            <p:cNvSpPr/>
            <p:nvPr/>
          </p:nvSpPr>
          <p:spPr>
            <a:xfrm>
              <a:off x="892677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4" name="Google Shape;3264;p90"/>
            <p:cNvSpPr/>
            <p:nvPr/>
          </p:nvSpPr>
          <p:spPr>
            <a:xfrm>
              <a:off x="947445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5" name="Google Shape;3265;p90"/>
            <p:cNvSpPr/>
            <p:nvPr/>
          </p:nvSpPr>
          <p:spPr>
            <a:xfrm>
              <a:off x="980059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6" name="Google Shape;3266;p90"/>
            <p:cNvSpPr/>
            <p:nvPr/>
          </p:nvSpPr>
          <p:spPr>
            <a:xfrm>
              <a:off x="925291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7" name="Google Shape;3267;p90"/>
            <p:cNvSpPr/>
            <p:nvPr/>
          </p:nvSpPr>
          <p:spPr>
            <a:xfrm>
              <a:off x="958154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8" name="Google Shape;3268;p90"/>
            <p:cNvSpPr/>
            <p:nvPr/>
          </p:nvSpPr>
          <p:spPr>
            <a:xfrm>
              <a:off x="101292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9" name="Google Shape;3269;p90"/>
            <p:cNvSpPr/>
            <p:nvPr/>
          </p:nvSpPr>
          <p:spPr>
            <a:xfrm>
              <a:off x="1045536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0" name="Google Shape;3270;p90"/>
            <p:cNvSpPr/>
            <p:nvPr/>
          </p:nvSpPr>
          <p:spPr>
            <a:xfrm>
              <a:off x="990768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1" name="Google Shape;3271;p90"/>
            <p:cNvSpPr/>
            <p:nvPr/>
          </p:nvSpPr>
          <p:spPr>
            <a:xfrm>
              <a:off x="10236312"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2" name="Google Shape;3272;p90"/>
            <p:cNvSpPr/>
            <p:nvPr/>
          </p:nvSpPr>
          <p:spPr>
            <a:xfrm>
              <a:off x="107839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3" name="Google Shape;3273;p90"/>
            <p:cNvSpPr/>
            <p:nvPr/>
          </p:nvSpPr>
          <p:spPr>
            <a:xfrm>
              <a:off x="10562454"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4" name="Google Shape;3274;p90"/>
            <p:cNvSpPr/>
            <p:nvPr/>
          </p:nvSpPr>
          <p:spPr>
            <a:xfrm>
              <a:off x="111126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5" name="Google Shape;3275;p90"/>
            <p:cNvSpPr/>
            <p:nvPr/>
          </p:nvSpPr>
          <p:spPr>
            <a:xfrm>
              <a:off x="1143875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6" name="Google Shape;3276;p90"/>
            <p:cNvSpPr/>
            <p:nvPr/>
          </p:nvSpPr>
          <p:spPr>
            <a:xfrm>
              <a:off x="10891083"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7" name="Google Shape;3277;p90"/>
            <p:cNvSpPr/>
            <p:nvPr/>
          </p:nvSpPr>
          <p:spPr>
            <a:xfrm>
              <a:off x="1121971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8" name="Google Shape;3278;p90"/>
            <p:cNvSpPr/>
            <p:nvPr/>
          </p:nvSpPr>
          <p:spPr>
            <a:xfrm>
              <a:off x="1176738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9" name="Google Shape;3279;p90"/>
            <p:cNvSpPr/>
            <p:nvPr/>
          </p:nvSpPr>
          <p:spPr>
            <a:xfrm>
              <a:off x="1209352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0" name="Google Shape;3280;p90"/>
            <p:cNvSpPr/>
            <p:nvPr/>
          </p:nvSpPr>
          <p:spPr>
            <a:xfrm>
              <a:off x="11545852"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1" name="Google Shape;3281;p90"/>
            <p:cNvSpPr/>
            <p:nvPr/>
          </p:nvSpPr>
          <p:spPr>
            <a:xfrm>
              <a:off x="1187448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282" name="Google Shape;3282;p90"/>
          <p:cNvGrpSpPr/>
          <p:nvPr/>
        </p:nvGrpSpPr>
        <p:grpSpPr>
          <a:xfrm>
            <a:off x="83663" y="6334599"/>
            <a:ext cx="12009864" cy="176637"/>
            <a:chOff x="83663" y="6302087"/>
            <a:chExt cx="12009864" cy="176637"/>
          </a:xfrm>
        </p:grpSpPr>
        <p:sp>
          <p:nvSpPr>
            <p:cNvPr id="3283" name="Google Shape;3283;p90"/>
            <p:cNvSpPr/>
            <p:nvPr/>
          </p:nvSpPr>
          <p:spPr>
            <a:xfrm>
              <a:off x="695998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4" name="Google Shape;3284;p90"/>
            <p:cNvSpPr/>
            <p:nvPr/>
          </p:nvSpPr>
          <p:spPr>
            <a:xfrm>
              <a:off x="663384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5" name="Google Shape;3285;p90"/>
            <p:cNvSpPr/>
            <p:nvPr/>
          </p:nvSpPr>
          <p:spPr>
            <a:xfrm flipH="1">
              <a:off x="706707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6" name="Google Shape;3286;p90"/>
            <p:cNvSpPr/>
            <p:nvPr/>
          </p:nvSpPr>
          <p:spPr>
            <a:xfrm flipH="1">
              <a:off x="674093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7" name="Google Shape;3287;p90"/>
            <p:cNvSpPr/>
            <p:nvPr/>
          </p:nvSpPr>
          <p:spPr>
            <a:xfrm>
              <a:off x="630521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8" name="Google Shape;3288;p90"/>
            <p:cNvSpPr/>
            <p:nvPr/>
          </p:nvSpPr>
          <p:spPr>
            <a:xfrm>
              <a:off x="597907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9" name="Google Shape;3289;p90"/>
            <p:cNvSpPr/>
            <p:nvPr/>
          </p:nvSpPr>
          <p:spPr>
            <a:xfrm flipH="1">
              <a:off x="641230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0" name="Google Shape;3290;p90"/>
            <p:cNvSpPr/>
            <p:nvPr/>
          </p:nvSpPr>
          <p:spPr>
            <a:xfrm flipH="1">
              <a:off x="608616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1" name="Google Shape;3291;p90"/>
            <p:cNvSpPr/>
            <p:nvPr/>
          </p:nvSpPr>
          <p:spPr>
            <a:xfrm>
              <a:off x="565044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2" name="Google Shape;3292;p90"/>
            <p:cNvSpPr/>
            <p:nvPr/>
          </p:nvSpPr>
          <p:spPr>
            <a:xfrm>
              <a:off x="532430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3" name="Google Shape;3293;p90"/>
            <p:cNvSpPr/>
            <p:nvPr/>
          </p:nvSpPr>
          <p:spPr>
            <a:xfrm flipH="1">
              <a:off x="5757538"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4" name="Google Shape;3294;p90"/>
            <p:cNvSpPr/>
            <p:nvPr/>
          </p:nvSpPr>
          <p:spPr>
            <a:xfrm flipH="1">
              <a:off x="5431398"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5" name="Google Shape;3295;p90"/>
            <p:cNvSpPr/>
            <p:nvPr/>
          </p:nvSpPr>
          <p:spPr>
            <a:xfrm>
              <a:off x="499567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6" name="Google Shape;3296;p90"/>
            <p:cNvSpPr/>
            <p:nvPr/>
          </p:nvSpPr>
          <p:spPr>
            <a:xfrm>
              <a:off x="466953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7" name="Google Shape;3297;p90"/>
            <p:cNvSpPr/>
            <p:nvPr/>
          </p:nvSpPr>
          <p:spPr>
            <a:xfrm flipH="1">
              <a:off x="510276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8" name="Google Shape;3298;p90"/>
            <p:cNvSpPr/>
            <p:nvPr/>
          </p:nvSpPr>
          <p:spPr>
            <a:xfrm flipH="1">
              <a:off x="4776629"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9" name="Google Shape;3299;p90"/>
            <p:cNvSpPr/>
            <p:nvPr/>
          </p:nvSpPr>
          <p:spPr>
            <a:xfrm>
              <a:off x="434090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0" name="Google Shape;3300;p90"/>
            <p:cNvSpPr/>
            <p:nvPr/>
          </p:nvSpPr>
          <p:spPr>
            <a:xfrm>
              <a:off x="401476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1" name="Google Shape;3301;p90"/>
            <p:cNvSpPr/>
            <p:nvPr/>
          </p:nvSpPr>
          <p:spPr>
            <a:xfrm flipH="1">
              <a:off x="444799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2" name="Google Shape;3302;p90"/>
            <p:cNvSpPr/>
            <p:nvPr/>
          </p:nvSpPr>
          <p:spPr>
            <a:xfrm flipH="1">
              <a:off x="4121860"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3" name="Google Shape;3303;p90"/>
            <p:cNvSpPr/>
            <p:nvPr/>
          </p:nvSpPr>
          <p:spPr>
            <a:xfrm>
              <a:off x="368613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4" name="Google Shape;3304;p90"/>
            <p:cNvSpPr/>
            <p:nvPr/>
          </p:nvSpPr>
          <p:spPr>
            <a:xfrm flipH="1">
              <a:off x="3793231"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5" name="Google Shape;3305;p90"/>
            <p:cNvSpPr/>
            <p:nvPr/>
          </p:nvSpPr>
          <p:spPr>
            <a:xfrm>
              <a:off x="335750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6" name="Google Shape;3306;p90"/>
            <p:cNvSpPr/>
            <p:nvPr/>
          </p:nvSpPr>
          <p:spPr>
            <a:xfrm>
              <a:off x="3031367"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7" name="Google Shape;3307;p90"/>
            <p:cNvSpPr/>
            <p:nvPr/>
          </p:nvSpPr>
          <p:spPr>
            <a:xfrm flipH="1">
              <a:off x="3464602"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8" name="Google Shape;3308;p90"/>
            <p:cNvSpPr/>
            <p:nvPr/>
          </p:nvSpPr>
          <p:spPr>
            <a:xfrm flipH="1">
              <a:off x="3138462"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9" name="Google Shape;3309;p90"/>
            <p:cNvSpPr/>
            <p:nvPr/>
          </p:nvSpPr>
          <p:spPr>
            <a:xfrm>
              <a:off x="2702739"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0" name="Google Shape;3310;p90"/>
            <p:cNvSpPr/>
            <p:nvPr/>
          </p:nvSpPr>
          <p:spPr>
            <a:xfrm>
              <a:off x="237659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1" name="Google Shape;3311;p90"/>
            <p:cNvSpPr/>
            <p:nvPr/>
          </p:nvSpPr>
          <p:spPr>
            <a:xfrm flipH="1">
              <a:off x="2809833"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2" name="Google Shape;3312;p90"/>
            <p:cNvSpPr/>
            <p:nvPr/>
          </p:nvSpPr>
          <p:spPr>
            <a:xfrm flipH="1">
              <a:off x="2483693"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3" name="Google Shape;3313;p90"/>
            <p:cNvSpPr/>
            <p:nvPr/>
          </p:nvSpPr>
          <p:spPr>
            <a:xfrm>
              <a:off x="204797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4" name="Google Shape;3314;p90"/>
            <p:cNvSpPr/>
            <p:nvPr/>
          </p:nvSpPr>
          <p:spPr>
            <a:xfrm>
              <a:off x="172183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5" name="Google Shape;3315;p90"/>
            <p:cNvSpPr/>
            <p:nvPr/>
          </p:nvSpPr>
          <p:spPr>
            <a:xfrm flipH="1">
              <a:off x="2155065"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6" name="Google Shape;3316;p90"/>
            <p:cNvSpPr/>
            <p:nvPr/>
          </p:nvSpPr>
          <p:spPr>
            <a:xfrm flipH="1">
              <a:off x="1828924"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7" name="Google Shape;3317;p90"/>
            <p:cNvSpPr/>
            <p:nvPr/>
          </p:nvSpPr>
          <p:spPr>
            <a:xfrm>
              <a:off x="139320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8" name="Google Shape;3318;p90"/>
            <p:cNvSpPr/>
            <p:nvPr/>
          </p:nvSpPr>
          <p:spPr>
            <a:xfrm>
              <a:off x="106706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9" name="Google Shape;3319;p90"/>
            <p:cNvSpPr/>
            <p:nvPr/>
          </p:nvSpPr>
          <p:spPr>
            <a:xfrm flipH="1">
              <a:off x="150029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0" name="Google Shape;3320;p90"/>
            <p:cNvSpPr/>
            <p:nvPr/>
          </p:nvSpPr>
          <p:spPr>
            <a:xfrm flipH="1">
              <a:off x="1174155"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1" name="Google Shape;3321;p90"/>
            <p:cNvSpPr/>
            <p:nvPr/>
          </p:nvSpPr>
          <p:spPr>
            <a:xfrm>
              <a:off x="73843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2" name="Google Shape;3322;p90"/>
            <p:cNvSpPr/>
            <p:nvPr/>
          </p:nvSpPr>
          <p:spPr>
            <a:xfrm>
              <a:off x="41229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3" name="Google Shape;3323;p90"/>
            <p:cNvSpPr/>
            <p:nvPr/>
          </p:nvSpPr>
          <p:spPr>
            <a:xfrm flipH="1">
              <a:off x="84552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4" name="Google Shape;3324;p90"/>
            <p:cNvSpPr/>
            <p:nvPr/>
          </p:nvSpPr>
          <p:spPr>
            <a:xfrm flipH="1">
              <a:off x="519387"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5" name="Google Shape;3325;p90"/>
            <p:cNvSpPr/>
            <p:nvPr/>
          </p:nvSpPr>
          <p:spPr>
            <a:xfrm>
              <a:off x="8366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6" name="Google Shape;3326;p90"/>
            <p:cNvSpPr/>
            <p:nvPr/>
          </p:nvSpPr>
          <p:spPr>
            <a:xfrm flipH="1">
              <a:off x="19075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7" name="Google Shape;3327;p90"/>
            <p:cNvSpPr/>
            <p:nvPr/>
          </p:nvSpPr>
          <p:spPr>
            <a:xfrm>
              <a:off x="11874480"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8" name="Google Shape;3328;p90"/>
            <p:cNvSpPr/>
            <p:nvPr/>
          </p:nvSpPr>
          <p:spPr>
            <a:xfrm flipH="1">
              <a:off x="11981575"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9" name="Google Shape;3329;p90"/>
            <p:cNvSpPr/>
            <p:nvPr/>
          </p:nvSpPr>
          <p:spPr>
            <a:xfrm>
              <a:off x="1154585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0" name="Google Shape;3330;p90"/>
            <p:cNvSpPr/>
            <p:nvPr/>
          </p:nvSpPr>
          <p:spPr>
            <a:xfrm>
              <a:off x="11219711"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1" name="Google Shape;3331;p90"/>
            <p:cNvSpPr/>
            <p:nvPr/>
          </p:nvSpPr>
          <p:spPr>
            <a:xfrm flipH="1">
              <a:off x="11652945"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2" name="Google Shape;3332;p90"/>
            <p:cNvSpPr/>
            <p:nvPr/>
          </p:nvSpPr>
          <p:spPr>
            <a:xfrm flipH="1">
              <a:off x="11326806"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3" name="Google Shape;3333;p90"/>
            <p:cNvSpPr/>
            <p:nvPr/>
          </p:nvSpPr>
          <p:spPr>
            <a:xfrm>
              <a:off x="1089108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4" name="Google Shape;3334;p90"/>
            <p:cNvSpPr/>
            <p:nvPr/>
          </p:nvSpPr>
          <p:spPr>
            <a:xfrm flipH="1">
              <a:off x="10998177"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5" name="Google Shape;3335;p90"/>
            <p:cNvSpPr/>
            <p:nvPr/>
          </p:nvSpPr>
          <p:spPr>
            <a:xfrm>
              <a:off x="1056245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6" name="Google Shape;3336;p90"/>
            <p:cNvSpPr/>
            <p:nvPr/>
          </p:nvSpPr>
          <p:spPr>
            <a:xfrm>
              <a:off x="1023631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7" name="Google Shape;3337;p90"/>
            <p:cNvSpPr/>
            <p:nvPr/>
          </p:nvSpPr>
          <p:spPr>
            <a:xfrm flipH="1">
              <a:off x="10669548"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8" name="Google Shape;3338;p90"/>
            <p:cNvSpPr/>
            <p:nvPr/>
          </p:nvSpPr>
          <p:spPr>
            <a:xfrm flipH="1">
              <a:off x="10343408"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9" name="Google Shape;3339;p90"/>
            <p:cNvSpPr/>
            <p:nvPr/>
          </p:nvSpPr>
          <p:spPr>
            <a:xfrm>
              <a:off x="990768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0" name="Google Shape;3340;p90"/>
            <p:cNvSpPr/>
            <p:nvPr/>
          </p:nvSpPr>
          <p:spPr>
            <a:xfrm>
              <a:off x="9581544"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1" name="Google Shape;3341;p90"/>
            <p:cNvSpPr/>
            <p:nvPr/>
          </p:nvSpPr>
          <p:spPr>
            <a:xfrm flipH="1">
              <a:off x="10014780"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2" name="Google Shape;3342;p90"/>
            <p:cNvSpPr/>
            <p:nvPr/>
          </p:nvSpPr>
          <p:spPr>
            <a:xfrm flipH="1">
              <a:off x="9688639"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3" name="Google Shape;3343;p90"/>
            <p:cNvSpPr/>
            <p:nvPr/>
          </p:nvSpPr>
          <p:spPr>
            <a:xfrm>
              <a:off x="9252916"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4" name="Google Shape;3344;p90"/>
            <p:cNvSpPr/>
            <p:nvPr/>
          </p:nvSpPr>
          <p:spPr>
            <a:xfrm>
              <a:off x="892677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5" name="Google Shape;3345;p90"/>
            <p:cNvSpPr/>
            <p:nvPr/>
          </p:nvSpPr>
          <p:spPr>
            <a:xfrm flipH="1">
              <a:off x="9360011"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6" name="Google Shape;3346;p90"/>
            <p:cNvSpPr/>
            <p:nvPr/>
          </p:nvSpPr>
          <p:spPr>
            <a:xfrm flipH="1">
              <a:off x="9033870"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7" name="Google Shape;3347;p90"/>
            <p:cNvSpPr/>
            <p:nvPr/>
          </p:nvSpPr>
          <p:spPr>
            <a:xfrm>
              <a:off x="8598148"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8" name="Google Shape;3348;p90"/>
            <p:cNvSpPr/>
            <p:nvPr/>
          </p:nvSpPr>
          <p:spPr>
            <a:xfrm>
              <a:off x="827200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9" name="Google Shape;3349;p90"/>
            <p:cNvSpPr/>
            <p:nvPr/>
          </p:nvSpPr>
          <p:spPr>
            <a:xfrm flipH="1">
              <a:off x="870524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0" name="Google Shape;3350;p90"/>
            <p:cNvSpPr/>
            <p:nvPr/>
          </p:nvSpPr>
          <p:spPr>
            <a:xfrm flipH="1">
              <a:off x="8379101"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1" name="Google Shape;3351;p90"/>
            <p:cNvSpPr/>
            <p:nvPr/>
          </p:nvSpPr>
          <p:spPr>
            <a:xfrm>
              <a:off x="794337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2" name="Google Shape;3352;p90"/>
            <p:cNvSpPr/>
            <p:nvPr/>
          </p:nvSpPr>
          <p:spPr>
            <a:xfrm>
              <a:off x="761723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3" name="Google Shape;3353;p90"/>
            <p:cNvSpPr/>
            <p:nvPr/>
          </p:nvSpPr>
          <p:spPr>
            <a:xfrm flipH="1">
              <a:off x="805047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4" name="Google Shape;3354;p90"/>
            <p:cNvSpPr/>
            <p:nvPr/>
          </p:nvSpPr>
          <p:spPr>
            <a:xfrm flipH="1">
              <a:off x="7724332"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5" name="Google Shape;3355;p90"/>
            <p:cNvSpPr/>
            <p:nvPr/>
          </p:nvSpPr>
          <p:spPr>
            <a:xfrm>
              <a:off x="728860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6" name="Google Shape;3356;p90"/>
            <p:cNvSpPr/>
            <p:nvPr/>
          </p:nvSpPr>
          <p:spPr>
            <a:xfrm flipH="1">
              <a:off x="7395703"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357" name="Google Shape;3357;p90"/>
          <p:cNvGrpSpPr/>
          <p:nvPr/>
        </p:nvGrpSpPr>
        <p:grpSpPr>
          <a:xfrm>
            <a:off x="83663" y="6619626"/>
            <a:ext cx="12009863" cy="176637"/>
            <a:chOff x="83663" y="6592396"/>
            <a:chExt cx="12009863" cy="176637"/>
          </a:xfrm>
        </p:grpSpPr>
        <p:sp>
          <p:nvSpPr>
            <p:cNvPr id="3358" name="Google Shape;3358;p90"/>
            <p:cNvSpPr/>
            <p:nvPr/>
          </p:nvSpPr>
          <p:spPr>
            <a:xfrm>
              <a:off x="30519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9" name="Google Shape;3359;p90"/>
            <p:cNvSpPr/>
            <p:nvPr/>
          </p:nvSpPr>
          <p:spPr>
            <a:xfrm>
              <a:off x="63133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0" name="Google Shape;3360;p90"/>
            <p:cNvSpPr/>
            <p:nvPr/>
          </p:nvSpPr>
          <p:spPr>
            <a:xfrm>
              <a:off x="8366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1" name="Google Shape;3361;p90"/>
            <p:cNvSpPr/>
            <p:nvPr/>
          </p:nvSpPr>
          <p:spPr>
            <a:xfrm>
              <a:off x="41229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2" name="Google Shape;3362;p90"/>
            <p:cNvSpPr/>
            <p:nvPr/>
          </p:nvSpPr>
          <p:spPr>
            <a:xfrm>
              <a:off x="95996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3" name="Google Shape;3363;p90"/>
            <p:cNvSpPr/>
            <p:nvPr/>
          </p:nvSpPr>
          <p:spPr>
            <a:xfrm>
              <a:off x="128610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4" name="Google Shape;3364;p90"/>
            <p:cNvSpPr/>
            <p:nvPr/>
          </p:nvSpPr>
          <p:spPr>
            <a:xfrm>
              <a:off x="73843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5" name="Google Shape;3365;p90"/>
            <p:cNvSpPr/>
            <p:nvPr/>
          </p:nvSpPr>
          <p:spPr>
            <a:xfrm>
              <a:off x="106706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6" name="Google Shape;3366;p90"/>
            <p:cNvSpPr/>
            <p:nvPr/>
          </p:nvSpPr>
          <p:spPr>
            <a:xfrm>
              <a:off x="161473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7" name="Google Shape;3367;p90"/>
            <p:cNvSpPr/>
            <p:nvPr/>
          </p:nvSpPr>
          <p:spPr>
            <a:xfrm>
              <a:off x="194087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8" name="Google Shape;3368;p90"/>
            <p:cNvSpPr/>
            <p:nvPr/>
          </p:nvSpPr>
          <p:spPr>
            <a:xfrm>
              <a:off x="139320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9" name="Google Shape;3369;p90"/>
            <p:cNvSpPr/>
            <p:nvPr/>
          </p:nvSpPr>
          <p:spPr>
            <a:xfrm>
              <a:off x="1721829"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0" name="Google Shape;3370;p90"/>
            <p:cNvSpPr/>
            <p:nvPr/>
          </p:nvSpPr>
          <p:spPr>
            <a:xfrm>
              <a:off x="226950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1" name="Google Shape;3371;p90"/>
            <p:cNvSpPr/>
            <p:nvPr/>
          </p:nvSpPr>
          <p:spPr>
            <a:xfrm>
              <a:off x="259564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2" name="Google Shape;3372;p90"/>
            <p:cNvSpPr/>
            <p:nvPr/>
          </p:nvSpPr>
          <p:spPr>
            <a:xfrm>
              <a:off x="204796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3" name="Google Shape;3373;p90"/>
            <p:cNvSpPr/>
            <p:nvPr/>
          </p:nvSpPr>
          <p:spPr>
            <a:xfrm>
              <a:off x="2376598"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4" name="Google Shape;3374;p90"/>
            <p:cNvSpPr/>
            <p:nvPr/>
          </p:nvSpPr>
          <p:spPr>
            <a:xfrm>
              <a:off x="292427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5" name="Google Shape;3375;p90"/>
            <p:cNvSpPr/>
            <p:nvPr/>
          </p:nvSpPr>
          <p:spPr>
            <a:xfrm>
              <a:off x="325041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6" name="Google Shape;3376;p90"/>
            <p:cNvSpPr/>
            <p:nvPr/>
          </p:nvSpPr>
          <p:spPr>
            <a:xfrm>
              <a:off x="270273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7" name="Google Shape;3377;p90"/>
            <p:cNvSpPr/>
            <p:nvPr/>
          </p:nvSpPr>
          <p:spPr>
            <a:xfrm>
              <a:off x="3031366"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8" name="Google Shape;3378;p90"/>
            <p:cNvSpPr/>
            <p:nvPr/>
          </p:nvSpPr>
          <p:spPr>
            <a:xfrm>
              <a:off x="35790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9" name="Google Shape;3379;p90"/>
            <p:cNvSpPr/>
            <p:nvPr/>
          </p:nvSpPr>
          <p:spPr>
            <a:xfrm>
              <a:off x="3357508"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0" name="Google Shape;3380;p90"/>
            <p:cNvSpPr/>
            <p:nvPr/>
          </p:nvSpPr>
          <p:spPr>
            <a:xfrm>
              <a:off x="390767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1" name="Google Shape;3381;p90"/>
            <p:cNvSpPr/>
            <p:nvPr/>
          </p:nvSpPr>
          <p:spPr>
            <a:xfrm>
              <a:off x="423381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2" name="Google Shape;3382;p90"/>
            <p:cNvSpPr/>
            <p:nvPr/>
          </p:nvSpPr>
          <p:spPr>
            <a:xfrm>
              <a:off x="3686136"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3" name="Google Shape;3383;p90"/>
            <p:cNvSpPr/>
            <p:nvPr/>
          </p:nvSpPr>
          <p:spPr>
            <a:xfrm>
              <a:off x="401476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4" name="Google Shape;3384;p90"/>
            <p:cNvSpPr/>
            <p:nvPr/>
          </p:nvSpPr>
          <p:spPr>
            <a:xfrm>
              <a:off x="4562439"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5" name="Google Shape;3385;p90"/>
            <p:cNvSpPr/>
            <p:nvPr/>
          </p:nvSpPr>
          <p:spPr>
            <a:xfrm>
              <a:off x="48885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6" name="Google Shape;3386;p90"/>
            <p:cNvSpPr/>
            <p:nvPr/>
          </p:nvSpPr>
          <p:spPr>
            <a:xfrm>
              <a:off x="4340905"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7" name="Google Shape;3387;p90"/>
            <p:cNvSpPr/>
            <p:nvPr/>
          </p:nvSpPr>
          <p:spPr>
            <a:xfrm>
              <a:off x="466953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8" name="Google Shape;3388;p90"/>
            <p:cNvSpPr/>
            <p:nvPr/>
          </p:nvSpPr>
          <p:spPr>
            <a:xfrm>
              <a:off x="521720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9" name="Google Shape;3389;p90"/>
            <p:cNvSpPr/>
            <p:nvPr/>
          </p:nvSpPr>
          <p:spPr>
            <a:xfrm>
              <a:off x="554334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0" name="Google Shape;3390;p90"/>
            <p:cNvSpPr/>
            <p:nvPr/>
          </p:nvSpPr>
          <p:spPr>
            <a:xfrm>
              <a:off x="4995674"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1" name="Google Shape;3391;p90"/>
            <p:cNvSpPr/>
            <p:nvPr/>
          </p:nvSpPr>
          <p:spPr>
            <a:xfrm>
              <a:off x="5324302"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2" name="Google Shape;3392;p90"/>
            <p:cNvSpPr/>
            <p:nvPr/>
          </p:nvSpPr>
          <p:spPr>
            <a:xfrm>
              <a:off x="587197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3" name="Google Shape;3393;p90"/>
            <p:cNvSpPr/>
            <p:nvPr/>
          </p:nvSpPr>
          <p:spPr>
            <a:xfrm>
              <a:off x="61981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4" name="Google Shape;3394;p90"/>
            <p:cNvSpPr/>
            <p:nvPr/>
          </p:nvSpPr>
          <p:spPr>
            <a:xfrm>
              <a:off x="565044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5" name="Google Shape;3395;p90"/>
            <p:cNvSpPr/>
            <p:nvPr/>
          </p:nvSpPr>
          <p:spPr>
            <a:xfrm>
              <a:off x="5979071"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6" name="Google Shape;3396;p90"/>
            <p:cNvSpPr/>
            <p:nvPr/>
          </p:nvSpPr>
          <p:spPr>
            <a:xfrm>
              <a:off x="652674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7" name="Google Shape;3397;p90"/>
            <p:cNvSpPr/>
            <p:nvPr/>
          </p:nvSpPr>
          <p:spPr>
            <a:xfrm>
              <a:off x="68528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8" name="Google Shape;3398;p90"/>
            <p:cNvSpPr/>
            <p:nvPr/>
          </p:nvSpPr>
          <p:spPr>
            <a:xfrm>
              <a:off x="630521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9" name="Google Shape;3399;p90"/>
            <p:cNvSpPr/>
            <p:nvPr/>
          </p:nvSpPr>
          <p:spPr>
            <a:xfrm>
              <a:off x="663384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0" name="Google Shape;3400;p90"/>
            <p:cNvSpPr/>
            <p:nvPr/>
          </p:nvSpPr>
          <p:spPr>
            <a:xfrm>
              <a:off x="71815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1" name="Google Shape;3401;p90"/>
            <p:cNvSpPr/>
            <p:nvPr/>
          </p:nvSpPr>
          <p:spPr>
            <a:xfrm>
              <a:off x="695998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2" name="Google Shape;3402;p90"/>
            <p:cNvSpPr/>
            <p:nvPr/>
          </p:nvSpPr>
          <p:spPr>
            <a:xfrm>
              <a:off x="75101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3" name="Google Shape;3403;p90"/>
            <p:cNvSpPr/>
            <p:nvPr/>
          </p:nvSpPr>
          <p:spPr>
            <a:xfrm>
              <a:off x="783628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4" name="Google Shape;3404;p90"/>
            <p:cNvSpPr/>
            <p:nvPr/>
          </p:nvSpPr>
          <p:spPr>
            <a:xfrm>
              <a:off x="7288609"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5" name="Google Shape;3405;p90"/>
            <p:cNvSpPr/>
            <p:nvPr/>
          </p:nvSpPr>
          <p:spPr>
            <a:xfrm>
              <a:off x="761723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6" name="Google Shape;3406;p90"/>
            <p:cNvSpPr/>
            <p:nvPr/>
          </p:nvSpPr>
          <p:spPr>
            <a:xfrm>
              <a:off x="816491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7" name="Google Shape;3407;p90"/>
            <p:cNvSpPr/>
            <p:nvPr/>
          </p:nvSpPr>
          <p:spPr>
            <a:xfrm>
              <a:off x="849105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8" name="Google Shape;3408;p90"/>
            <p:cNvSpPr/>
            <p:nvPr/>
          </p:nvSpPr>
          <p:spPr>
            <a:xfrm>
              <a:off x="7943378"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9" name="Google Shape;3409;p90"/>
            <p:cNvSpPr/>
            <p:nvPr/>
          </p:nvSpPr>
          <p:spPr>
            <a:xfrm>
              <a:off x="827200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0" name="Google Shape;3410;p90"/>
            <p:cNvSpPr/>
            <p:nvPr/>
          </p:nvSpPr>
          <p:spPr>
            <a:xfrm>
              <a:off x="88196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1" name="Google Shape;3411;p90"/>
            <p:cNvSpPr/>
            <p:nvPr/>
          </p:nvSpPr>
          <p:spPr>
            <a:xfrm>
              <a:off x="914582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2" name="Google Shape;3412;p90"/>
            <p:cNvSpPr/>
            <p:nvPr/>
          </p:nvSpPr>
          <p:spPr>
            <a:xfrm>
              <a:off x="8598147"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3" name="Google Shape;3413;p90"/>
            <p:cNvSpPr/>
            <p:nvPr/>
          </p:nvSpPr>
          <p:spPr>
            <a:xfrm>
              <a:off x="892677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4" name="Google Shape;3414;p90"/>
            <p:cNvSpPr/>
            <p:nvPr/>
          </p:nvSpPr>
          <p:spPr>
            <a:xfrm>
              <a:off x="947445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5" name="Google Shape;3415;p90"/>
            <p:cNvSpPr/>
            <p:nvPr/>
          </p:nvSpPr>
          <p:spPr>
            <a:xfrm>
              <a:off x="980059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6" name="Google Shape;3416;p90"/>
            <p:cNvSpPr/>
            <p:nvPr/>
          </p:nvSpPr>
          <p:spPr>
            <a:xfrm>
              <a:off x="925291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7" name="Google Shape;3417;p90"/>
            <p:cNvSpPr/>
            <p:nvPr/>
          </p:nvSpPr>
          <p:spPr>
            <a:xfrm>
              <a:off x="958154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8" name="Google Shape;3418;p90"/>
            <p:cNvSpPr/>
            <p:nvPr/>
          </p:nvSpPr>
          <p:spPr>
            <a:xfrm>
              <a:off x="101292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9" name="Google Shape;3419;p90"/>
            <p:cNvSpPr/>
            <p:nvPr/>
          </p:nvSpPr>
          <p:spPr>
            <a:xfrm>
              <a:off x="1045536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0" name="Google Shape;3420;p90"/>
            <p:cNvSpPr/>
            <p:nvPr/>
          </p:nvSpPr>
          <p:spPr>
            <a:xfrm>
              <a:off x="990768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1" name="Google Shape;3421;p90"/>
            <p:cNvSpPr/>
            <p:nvPr/>
          </p:nvSpPr>
          <p:spPr>
            <a:xfrm>
              <a:off x="10236312"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2" name="Google Shape;3422;p90"/>
            <p:cNvSpPr/>
            <p:nvPr/>
          </p:nvSpPr>
          <p:spPr>
            <a:xfrm>
              <a:off x="107839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3" name="Google Shape;3423;p90"/>
            <p:cNvSpPr/>
            <p:nvPr/>
          </p:nvSpPr>
          <p:spPr>
            <a:xfrm>
              <a:off x="10562454"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4" name="Google Shape;3424;p90"/>
            <p:cNvSpPr/>
            <p:nvPr/>
          </p:nvSpPr>
          <p:spPr>
            <a:xfrm>
              <a:off x="111126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5" name="Google Shape;3425;p90"/>
            <p:cNvSpPr/>
            <p:nvPr/>
          </p:nvSpPr>
          <p:spPr>
            <a:xfrm>
              <a:off x="1143875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6" name="Google Shape;3426;p90"/>
            <p:cNvSpPr/>
            <p:nvPr/>
          </p:nvSpPr>
          <p:spPr>
            <a:xfrm>
              <a:off x="10891083"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7" name="Google Shape;3427;p90"/>
            <p:cNvSpPr/>
            <p:nvPr/>
          </p:nvSpPr>
          <p:spPr>
            <a:xfrm>
              <a:off x="1121971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8" name="Google Shape;3428;p90"/>
            <p:cNvSpPr/>
            <p:nvPr/>
          </p:nvSpPr>
          <p:spPr>
            <a:xfrm>
              <a:off x="1176738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9" name="Google Shape;3429;p90"/>
            <p:cNvSpPr/>
            <p:nvPr/>
          </p:nvSpPr>
          <p:spPr>
            <a:xfrm>
              <a:off x="1209352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0" name="Google Shape;3430;p90"/>
            <p:cNvSpPr/>
            <p:nvPr/>
          </p:nvSpPr>
          <p:spPr>
            <a:xfrm>
              <a:off x="11545852"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1" name="Google Shape;3431;p90"/>
            <p:cNvSpPr/>
            <p:nvPr/>
          </p:nvSpPr>
          <p:spPr>
            <a:xfrm>
              <a:off x="1187448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432" name="Google Shape;3432;p90"/>
          <p:cNvGrpSpPr/>
          <p:nvPr/>
        </p:nvGrpSpPr>
        <p:grpSpPr>
          <a:xfrm>
            <a:off x="83664" y="5194461"/>
            <a:ext cx="12009863" cy="176637"/>
            <a:chOff x="83664" y="5136234"/>
            <a:chExt cx="12009863" cy="176637"/>
          </a:xfrm>
        </p:grpSpPr>
        <p:sp>
          <p:nvSpPr>
            <p:cNvPr id="3433" name="Google Shape;3433;p90"/>
            <p:cNvSpPr/>
            <p:nvPr/>
          </p:nvSpPr>
          <p:spPr>
            <a:xfrm>
              <a:off x="1187199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4" name="Google Shape;3434;p90"/>
            <p:cNvSpPr/>
            <p:nvPr/>
          </p:nvSpPr>
          <p:spPr>
            <a:xfrm>
              <a:off x="1154585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5" name="Google Shape;3435;p90"/>
            <p:cNvSpPr/>
            <p:nvPr/>
          </p:nvSpPr>
          <p:spPr>
            <a:xfrm flipH="1">
              <a:off x="1197908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6" name="Google Shape;3436;p90"/>
            <p:cNvSpPr/>
            <p:nvPr/>
          </p:nvSpPr>
          <p:spPr>
            <a:xfrm flipH="1">
              <a:off x="1165294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7" name="Google Shape;3437;p90"/>
            <p:cNvSpPr/>
            <p:nvPr/>
          </p:nvSpPr>
          <p:spPr>
            <a:xfrm>
              <a:off x="1121722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8" name="Google Shape;3438;p90"/>
            <p:cNvSpPr/>
            <p:nvPr/>
          </p:nvSpPr>
          <p:spPr>
            <a:xfrm>
              <a:off x="1089108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9" name="Google Shape;3439;p90"/>
            <p:cNvSpPr/>
            <p:nvPr/>
          </p:nvSpPr>
          <p:spPr>
            <a:xfrm flipH="1">
              <a:off x="1132431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0" name="Google Shape;3440;p90"/>
            <p:cNvSpPr/>
            <p:nvPr/>
          </p:nvSpPr>
          <p:spPr>
            <a:xfrm flipH="1">
              <a:off x="1099817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1" name="Google Shape;3441;p90"/>
            <p:cNvSpPr/>
            <p:nvPr/>
          </p:nvSpPr>
          <p:spPr>
            <a:xfrm>
              <a:off x="1056245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2" name="Google Shape;3442;p90"/>
            <p:cNvSpPr/>
            <p:nvPr/>
          </p:nvSpPr>
          <p:spPr>
            <a:xfrm>
              <a:off x="1023631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3" name="Google Shape;3443;p90"/>
            <p:cNvSpPr/>
            <p:nvPr/>
          </p:nvSpPr>
          <p:spPr>
            <a:xfrm flipH="1">
              <a:off x="10669550"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4" name="Google Shape;3444;p90"/>
            <p:cNvSpPr/>
            <p:nvPr/>
          </p:nvSpPr>
          <p:spPr>
            <a:xfrm flipH="1">
              <a:off x="10343410"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5" name="Google Shape;3445;p90"/>
            <p:cNvSpPr/>
            <p:nvPr/>
          </p:nvSpPr>
          <p:spPr>
            <a:xfrm>
              <a:off x="990768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6" name="Google Shape;3446;p90"/>
            <p:cNvSpPr/>
            <p:nvPr/>
          </p:nvSpPr>
          <p:spPr>
            <a:xfrm>
              <a:off x="958154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7" name="Google Shape;3447;p90"/>
            <p:cNvSpPr/>
            <p:nvPr/>
          </p:nvSpPr>
          <p:spPr>
            <a:xfrm flipH="1">
              <a:off x="1001478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8" name="Google Shape;3448;p90"/>
            <p:cNvSpPr/>
            <p:nvPr/>
          </p:nvSpPr>
          <p:spPr>
            <a:xfrm flipH="1">
              <a:off x="9688641"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9" name="Google Shape;3449;p90"/>
            <p:cNvSpPr/>
            <p:nvPr/>
          </p:nvSpPr>
          <p:spPr>
            <a:xfrm>
              <a:off x="925291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0" name="Google Shape;3450;p90"/>
            <p:cNvSpPr/>
            <p:nvPr/>
          </p:nvSpPr>
          <p:spPr>
            <a:xfrm>
              <a:off x="892677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1" name="Google Shape;3451;p90"/>
            <p:cNvSpPr/>
            <p:nvPr/>
          </p:nvSpPr>
          <p:spPr>
            <a:xfrm flipH="1">
              <a:off x="936001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2" name="Google Shape;3452;p90"/>
            <p:cNvSpPr/>
            <p:nvPr/>
          </p:nvSpPr>
          <p:spPr>
            <a:xfrm flipH="1">
              <a:off x="9033872"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3" name="Google Shape;3453;p90"/>
            <p:cNvSpPr/>
            <p:nvPr/>
          </p:nvSpPr>
          <p:spPr>
            <a:xfrm>
              <a:off x="85981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4" name="Google Shape;3454;p90"/>
            <p:cNvSpPr/>
            <p:nvPr/>
          </p:nvSpPr>
          <p:spPr>
            <a:xfrm flipH="1">
              <a:off x="8705243"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5" name="Google Shape;3455;p90"/>
            <p:cNvSpPr/>
            <p:nvPr/>
          </p:nvSpPr>
          <p:spPr>
            <a:xfrm>
              <a:off x="826952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6" name="Google Shape;3456;p90"/>
            <p:cNvSpPr/>
            <p:nvPr/>
          </p:nvSpPr>
          <p:spPr>
            <a:xfrm>
              <a:off x="794337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7" name="Google Shape;3457;p90"/>
            <p:cNvSpPr/>
            <p:nvPr/>
          </p:nvSpPr>
          <p:spPr>
            <a:xfrm flipH="1">
              <a:off x="8376614"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8" name="Google Shape;3458;p90"/>
            <p:cNvSpPr/>
            <p:nvPr/>
          </p:nvSpPr>
          <p:spPr>
            <a:xfrm flipH="1">
              <a:off x="8050474"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9" name="Google Shape;3459;p90"/>
            <p:cNvSpPr/>
            <p:nvPr/>
          </p:nvSpPr>
          <p:spPr>
            <a:xfrm>
              <a:off x="7614751"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0" name="Google Shape;3460;p90"/>
            <p:cNvSpPr/>
            <p:nvPr/>
          </p:nvSpPr>
          <p:spPr>
            <a:xfrm>
              <a:off x="72886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1" name="Google Shape;3461;p90"/>
            <p:cNvSpPr/>
            <p:nvPr/>
          </p:nvSpPr>
          <p:spPr>
            <a:xfrm flipH="1">
              <a:off x="7721846"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2" name="Google Shape;3462;p90"/>
            <p:cNvSpPr/>
            <p:nvPr/>
          </p:nvSpPr>
          <p:spPr>
            <a:xfrm flipH="1">
              <a:off x="7395705"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3" name="Google Shape;3463;p90"/>
            <p:cNvSpPr/>
            <p:nvPr/>
          </p:nvSpPr>
          <p:spPr>
            <a:xfrm>
              <a:off x="695998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4" name="Google Shape;3464;p90"/>
            <p:cNvSpPr/>
            <p:nvPr/>
          </p:nvSpPr>
          <p:spPr>
            <a:xfrm>
              <a:off x="663384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5" name="Google Shape;3465;p90"/>
            <p:cNvSpPr/>
            <p:nvPr/>
          </p:nvSpPr>
          <p:spPr>
            <a:xfrm flipH="1">
              <a:off x="7067077"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6" name="Google Shape;3466;p90"/>
            <p:cNvSpPr/>
            <p:nvPr/>
          </p:nvSpPr>
          <p:spPr>
            <a:xfrm flipH="1">
              <a:off x="6740936"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7" name="Google Shape;3467;p90"/>
            <p:cNvSpPr/>
            <p:nvPr/>
          </p:nvSpPr>
          <p:spPr>
            <a:xfrm>
              <a:off x="630521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8" name="Google Shape;3468;p90"/>
            <p:cNvSpPr/>
            <p:nvPr/>
          </p:nvSpPr>
          <p:spPr>
            <a:xfrm>
              <a:off x="59790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9" name="Google Shape;3469;p90"/>
            <p:cNvSpPr/>
            <p:nvPr/>
          </p:nvSpPr>
          <p:spPr>
            <a:xfrm flipH="1">
              <a:off x="641230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0" name="Google Shape;3470;p90"/>
            <p:cNvSpPr/>
            <p:nvPr/>
          </p:nvSpPr>
          <p:spPr>
            <a:xfrm flipH="1">
              <a:off x="6086167"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1" name="Google Shape;3471;p90"/>
            <p:cNvSpPr/>
            <p:nvPr/>
          </p:nvSpPr>
          <p:spPr>
            <a:xfrm>
              <a:off x="565044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2" name="Google Shape;3472;p90"/>
            <p:cNvSpPr/>
            <p:nvPr/>
          </p:nvSpPr>
          <p:spPr>
            <a:xfrm>
              <a:off x="53243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3" name="Google Shape;3473;p90"/>
            <p:cNvSpPr/>
            <p:nvPr/>
          </p:nvSpPr>
          <p:spPr>
            <a:xfrm flipH="1">
              <a:off x="575753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4" name="Google Shape;3474;p90"/>
            <p:cNvSpPr/>
            <p:nvPr/>
          </p:nvSpPr>
          <p:spPr>
            <a:xfrm flipH="1">
              <a:off x="5431399"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5" name="Google Shape;3475;p90"/>
            <p:cNvSpPr/>
            <p:nvPr/>
          </p:nvSpPr>
          <p:spPr>
            <a:xfrm>
              <a:off x="49956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6" name="Google Shape;3476;p90"/>
            <p:cNvSpPr/>
            <p:nvPr/>
          </p:nvSpPr>
          <p:spPr>
            <a:xfrm flipH="1">
              <a:off x="510276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7" name="Google Shape;3477;p90"/>
            <p:cNvSpPr/>
            <p:nvPr/>
          </p:nvSpPr>
          <p:spPr>
            <a:xfrm>
              <a:off x="46670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8" name="Google Shape;3478;p90"/>
            <p:cNvSpPr/>
            <p:nvPr/>
          </p:nvSpPr>
          <p:spPr>
            <a:xfrm>
              <a:off x="434090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9" name="Google Shape;3479;p90"/>
            <p:cNvSpPr/>
            <p:nvPr/>
          </p:nvSpPr>
          <p:spPr>
            <a:xfrm flipH="1">
              <a:off x="4774142"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0" name="Google Shape;3480;p90"/>
            <p:cNvSpPr/>
            <p:nvPr/>
          </p:nvSpPr>
          <p:spPr>
            <a:xfrm flipH="1">
              <a:off x="444800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1" name="Google Shape;3481;p90"/>
            <p:cNvSpPr/>
            <p:nvPr/>
          </p:nvSpPr>
          <p:spPr>
            <a:xfrm>
              <a:off x="401227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2" name="Google Shape;3482;p90"/>
            <p:cNvSpPr/>
            <p:nvPr/>
          </p:nvSpPr>
          <p:spPr>
            <a:xfrm>
              <a:off x="368613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3" name="Google Shape;3483;p90"/>
            <p:cNvSpPr/>
            <p:nvPr/>
          </p:nvSpPr>
          <p:spPr>
            <a:xfrm flipH="1">
              <a:off x="4119373"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4" name="Google Shape;3484;p90"/>
            <p:cNvSpPr/>
            <p:nvPr/>
          </p:nvSpPr>
          <p:spPr>
            <a:xfrm flipH="1">
              <a:off x="379323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5" name="Google Shape;3485;p90"/>
            <p:cNvSpPr/>
            <p:nvPr/>
          </p:nvSpPr>
          <p:spPr>
            <a:xfrm>
              <a:off x="33575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6" name="Google Shape;3486;p90"/>
            <p:cNvSpPr/>
            <p:nvPr/>
          </p:nvSpPr>
          <p:spPr>
            <a:xfrm>
              <a:off x="303136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7" name="Google Shape;3487;p90"/>
            <p:cNvSpPr/>
            <p:nvPr/>
          </p:nvSpPr>
          <p:spPr>
            <a:xfrm flipH="1">
              <a:off x="3464604"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8" name="Google Shape;3488;p90"/>
            <p:cNvSpPr/>
            <p:nvPr/>
          </p:nvSpPr>
          <p:spPr>
            <a:xfrm flipH="1">
              <a:off x="313846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9" name="Google Shape;3489;p90"/>
            <p:cNvSpPr/>
            <p:nvPr/>
          </p:nvSpPr>
          <p:spPr>
            <a:xfrm>
              <a:off x="270274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0" name="Google Shape;3490;p90"/>
            <p:cNvSpPr/>
            <p:nvPr/>
          </p:nvSpPr>
          <p:spPr>
            <a:xfrm>
              <a:off x="237659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1" name="Google Shape;3491;p90"/>
            <p:cNvSpPr/>
            <p:nvPr/>
          </p:nvSpPr>
          <p:spPr>
            <a:xfrm flipH="1">
              <a:off x="280983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2" name="Google Shape;3492;p90"/>
            <p:cNvSpPr/>
            <p:nvPr/>
          </p:nvSpPr>
          <p:spPr>
            <a:xfrm flipH="1">
              <a:off x="248369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3" name="Google Shape;3493;p90"/>
            <p:cNvSpPr/>
            <p:nvPr/>
          </p:nvSpPr>
          <p:spPr>
            <a:xfrm>
              <a:off x="20479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4" name="Google Shape;3494;p90"/>
            <p:cNvSpPr/>
            <p:nvPr/>
          </p:nvSpPr>
          <p:spPr>
            <a:xfrm>
              <a:off x="172183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5" name="Google Shape;3495;p90"/>
            <p:cNvSpPr/>
            <p:nvPr/>
          </p:nvSpPr>
          <p:spPr>
            <a:xfrm flipH="1">
              <a:off x="215506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6" name="Google Shape;3496;p90"/>
            <p:cNvSpPr/>
            <p:nvPr/>
          </p:nvSpPr>
          <p:spPr>
            <a:xfrm flipH="1">
              <a:off x="1828926"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7" name="Google Shape;3497;p90"/>
            <p:cNvSpPr/>
            <p:nvPr/>
          </p:nvSpPr>
          <p:spPr>
            <a:xfrm>
              <a:off x="13932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8" name="Google Shape;3498;p90"/>
            <p:cNvSpPr/>
            <p:nvPr/>
          </p:nvSpPr>
          <p:spPr>
            <a:xfrm flipH="1">
              <a:off x="1500297"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9" name="Google Shape;3499;p90"/>
            <p:cNvSpPr/>
            <p:nvPr/>
          </p:nvSpPr>
          <p:spPr>
            <a:xfrm>
              <a:off x="10645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0" name="Google Shape;3500;p90"/>
            <p:cNvSpPr/>
            <p:nvPr/>
          </p:nvSpPr>
          <p:spPr>
            <a:xfrm>
              <a:off x="73843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1" name="Google Shape;3501;p90"/>
            <p:cNvSpPr/>
            <p:nvPr/>
          </p:nvSpPr>
          <p:spPr>
            <a:xfrm flipH="1">
              <a:off x="1171668"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2" name="Google Shape;3502;p90"/>
            <p:cNvSpPr/>
            <p:nvPr/>
          </p:nvSpPr>
          <p:spPr>
            <a:xfrm flipH="1">
              <a:off x="84552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3" name="Google Shape;3503;p90"/>
            <p:cNvSpPr/>
            <p:nvPr/>
          </p:nvSpPr>
          <p:spPr>
            <a:xfrm>
              <a:off x="40980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4" name="Google Shape;3504;p90"/>
            <p:cNvSpPr/>
            <p:nvPr/>
          </p:nvSpPr>
          <p:spPr>
            <a:xfrm>
              <a:off x="8366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5" name="Google Shape;3505;p90"/>
            <p:cNvSpPr/>
            <p:nvPr/>
          </p:nvSpPr>
          <p:spPr>
            <a:xfrm flipH="1">
              <a:off x="516899"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6" name="Google Shape;3506;p90"/>
            <p:cNvSpPr/>
            <p:nvPr/>
          </p:nvSpPr>
          <p:spPr>
            <a:xfrm flipH="1">
              <a:off x="19075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507" name="Google Shape;3507;p90"/>
          <p:cNvGrpSpPr/>
          <p:nvPr/>
        </p:nvGrpSpPr>
        <p:grpSpPr>
          <a:xfrm>
            <a:off x="83663" y="5479495"/>
            <a:ext cx="12009864" cy="176637"/>
            <a:chOff x="83663" y="5434010"/>
            <a:chExt cx="12009864" cy="176637"/>
          </a:xfrm>
        </p:grpSpPr>
        <p:sp>
          <p:nvSpPr>
            <p:cNvPr id="3508" name="Google Shape;3508;p90"/>
            <p:cNvSpPr/>
            <p:nvPr/>
          </p:nvSpPr>
          <p:spPr>
            <a:xfrm>
              <a:off x="521720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9" name="Google Shape;3509;p90"/>
            <p:cNvSpPr/>
            <p:nvPr/>
          </p:nvSpPr>
          <p:spPr>
            <a:xfrm>
              <a:off x="554334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0" name="Google Shape;3510;p90"/>
            <p:cNvSpPr/>
            <p:nvPr/>
          </p:nvSpPr>
          <p:spPr>
            <a:xfrm>
              <a:off x="499567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1" name="Google Shape;3511;p90"/>
            <p:cNvSpPr/>
            <p:nvPr/>
          </p:nvSpPr>
          <p:spPr>
            <a:xfrm>
              <a:off x="532430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2" name="Google Shape;3512;p90"/>
            <p:cNvSpPr/>
            <p:nvPr/>
          </p:nvSpPr>
          <p:spPr>
            <a:xfrm>
              <a:off x="587197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3" name="Google Shape;3513;p90"/>
            <p:cNvSpPr/>
            <p:nvPr/>
          </p:nvSpPr>
          <p:spPr>
            <a:xfrm>
              <a:off x="619811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4" name="Google Shape;3514;p90"/>
            <p:cNvSpPr/>
            <p:nvPr/>
          </p:nvSpPr>
          <p:spPr>
            <a:xfrm>
              <a:off x="5650444"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5" name="Google Shape;3515;p90"/>
            <p:cNvSpPr/>
            <p:nvPr/>
          </p:nvSpPr>
          <p:spPr>
            <a:xfrm>
              <a:off x="597907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6" name="Google Shape;3516;p90"/>
            <p:cNvSpPr/>
            <p:nvPr/>
          </p:nvSpPr>
          <p:spPr>
            <a:xfrm>
              <a:off x="652674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7" name="Google Shape;3517;p90"/>
            <p:cNvSpPr/>
            <p:nvPr/>
          </p:nvSpPr>
          <p:spPr>
            <a:xfrm>
              <a:off x="685288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8" name="Google Shape;3518;p90"/>
            <p:cNvSpPr/>
            <p:nvPr/>
          </p:nvSpPr>
          <p:spPr>
            <a:xfrm>
              <a:off x="630521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9" name="Google Shape;3519;p90"/>
            <p:cNvSpPr/>
            <p:nvPr/>
          </p:nvSpPr>
          <p:spPr>
            <a:xfrm>
              <a:off x="6633841"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0" name="Google Shape;3520;p90"/>
            <p:cNvSpPr/>
            <p:nvPr/>
          </p:nvSpPr>
          <p:spPr>
            <a:xfrm>
              <a:off x="718151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1" name="Google Shape;3521;p90"/>
            <p:cNvSpPr/>
            <p:nvPr/>
          </p:nvSpPr>
          <p:spPr>
            <a:xfrm>
              <a:off x="750765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2" name="Google Shape;3522;p90"/>
            <p:cNvSpPr/>
            <p:nvPr/>
          </p:nvSpPr>
          <p:spPr>
            <a:xfrm>
              <a:off x="6959982"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3" name="Google Shape;3523;p90"/>
            <p:cNvSpPr/>
            <p:nvPr/>
          </p:nvSpPr>
          <p:spPr>
            <a:xfrm>
              <a:off x="7288610"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4" name="Google Shape;3524;p90"/>
            <p:cNvSpPr/>
            <p:nvPr/>
          </p:nvSpPr>
          <p:spPr>
            <a:xfrm>
              <a:off x="783628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5" name="Google Shape;3525;p90"/>
            <p:cNvSpPr/>
            <p:nvPr/>
          </p:nvSpPr>
          <p:spPr>
            <a:xfrm>
              <a:off x="816242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6" name="Google Shape;3526;p90"/>
            <p:cNvSpPr/>
            <p:nvPr/>
          </p:nvSpPr>
          <p:spPr>
            <a:xfrm>
              <a:off x="7614751"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7" name="Google Shape;3527;p90"/>
            <p:cNvSpPr/>
            <p:nvPr/>
          </p:nvSpPr>
          <p:spPr>
            <a:xfrm>
              <a:off x="7943378"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8" name="Google Shape;3528;p90"/>
            <p:cNvSpPr/>
            <p:nvPr/>
          </p:nvSpPr>
          <p:spPr>
            <a:xfrm>
              <a:off x="849105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9" name="Google Shape;3529;p90"/>
            <p:cNvSpPr/>
            <p:nvPr/>
          </p:nvSpPr>
          <p:spPr>
            <a:xfrm>
              <a:off x="8269520"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0" name="Google Shape;3530;p90"/>
            <p:cNvSpPr/>
            <p:nvPr/>
          </p:nvSpPr>
          <p:spPr>
            <a:xfrm>
              <a:off x="881968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1" name="Google Shape;3531;p90"/>
            <p:cNvSpPr/>
            <p:nvPr/>
          </p:nvSpPr>
          <p:spPr>
            <a:xfrm>
              <a:off x="9145823"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2" name="Google Shape;3532;p90"/>
            <p:cNvSpPr/>
            <p:nvPr/>
          </p:nvSpPr>
          <p:spPr>
            <a:xfrm>
              <a:off x="859814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3" name="Google Shape;3533;p90"/>
            <p:cNvSpPr/>
            <p:nvPr/>
          </p:nvSpPr>
          <p:spPr>
            <a:xfrm>
              <a:off x="892677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4" name="Google Shape;3534;p90"/>
            <p:cNvSpPr/>
            <p:nvPr/>
          </p:nvSpPr>
          <p:spPr>
            <a:xfrm>
              <a:off x="9474451"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5" name="Google Shape;3535;p90"/>
            <p:cNvSpPr/>
            <p:nvPr/>
          </p:nvSpPr>
          <p:spPr>
            <a:xfrm>
              <a:off x="980059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6" name="Google Shape;3536;p90"/>
            <p:cNvSpPr/>
            <p:nvPr/>
          </p:nvSpPr>
          <p:spPr>
            <a:xfrm>
              <a:off x="925291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7" name="Google Shape;3537;p90"/>
            <p:cNvSpPr/>
            <p:nvPr/>
          </p:nvSpPr>
          <p:spPr>
            <a:xfrm>
              <a:off x="958154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8" name="Google Shape;3538;p90"/>
            <p:cNvSpPr/>
            <p:nvPr/>
          </p:nvSpPr>
          <p:spPr>
            <a:xfrm>
              <a:off x="1012922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9" name="Google Shape;3539;p90"/>
            <p:cNvSpPr/>
            <p:nvPr/>
          </p:nvSpPr>
          <p:spPr>
            <a:xfrm>
              <a:off x="1045536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0" name="Google Shape;3540;p90"/>
            <p:cNvSpPr/>
            <p:nvPr/>
          </p:nvSpPr>
          <p:spPr>
            <a:xfrm>
              <a:off x="9907686"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1" name="Google Shape;3541;p90"/>
            <p:cNvSpPr/>
            <p:nvPr/>
          </p:nvSpPr>
          <p:spPr>
            <a:xfrm>
              <a:off x="10236314"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2" name="Google Shape;3542;p90"/>
            <p:cNvSpPr/>
            <p:nvPr/>
          </p:nvSpPr>
          <p:spPr>
            <a:xfrm>
              <a:off x="1078398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3" name="Google Shape;3543;p90"/>
            <p:cNvSpPr/>
            <p:nvPr/>
          </p:nvSpPr>
          <p:spPr>
            <a:xfrm>
              <a:off x="1111013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4" name="Google Shape;3544;p90"/>
            <p:cNvSpPr/>
            <p:nvPr/>
          </p:nvSpPr>
          <p:spPr>
            <a:xfrm>
              <a:off x="1056245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5" name="Google Shape;3545;p90"/>
            <p:cNvSpPr/>
            <p:nvPr/>
          </p:nvSpPr>
          <p:spPr>
            <a:xfrm>
              <a:off x="10891083"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6" name="Google Shape;3546;p90"/>
            <p:cNvSpPr/>
            <p:nvPr/>
          </p:nvSpPr>
          <p:spPr>
            <a:xfrm>
              <a:off x="1143875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7" name="Google Shape;3547;p90"/>
            <p:cNvSpPr/>
            <p:nvPr/>
          </p:nvSpPr>
          <p:spPr>
            <a:xfrm>
              <a:off x="1176489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8" name="Google Shape;3548;p90"/>
            <p:cNvSpPr/>
            <p:nvPr/>
          </p:nvSpPr>
          <p:spPr>
            <a:xfrm>
              <a:off x="1121722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9" name="Google Shape;3549;p90"/>
            <p:cNvSpPr/>
            <p:nvPr/>
          </p:nvSpPr>
          <p:spPr>
            <a:xfrm>
              <a:off x="1154585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0" name="Google Shape;3550;p90"/>
            <p:cNvSpPr/>
            <p:nvPr/>
          </p:nvSpPr>
          <p:spPr>
            <a:xfrm>
              <a:off x="1209352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1" name="Google Shape;3551;p90"/>
            <p:cNvSpPr/>
            <p:nvPr/>
          </p:nvSpPr>
          <p:spPr>
            <a:xfrm>
              <a:off x="1187199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2" name="Google Shape;3552;p90"/>
            <p:cNvSpPr/>
            <p:nvPr/>
          </p:nvSpPr>
          <p:spPr>
            <a:xfrm>
              <a:off x="302710"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3" name="Google Shape;3553;p90"/>
            <p:cNvSpPr/>
            <p:nvPr/>
          </p:nvSpPr>
          <p:spPr>
            <a:xfrm>
              <a:off x="83663"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4" name="Google Shape;3554;p90"/>
            <p:cNvSpPr/>
            <p:nvPr/>
          </p:nvSpPr>
          <p:spPr>
            <a:xfrm>
              <a:off x="63133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5" name="Google Shape;3555;p90"/>
            <p:cNvSpPr/>
            <p:nvPr/>
          </p:nvSpPr>
          <p:spPr>
            <a:xfrm>
              <a:off x="957479"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6" name="Google Shape;3556;p90"/>
            <p:cNvSpPr/>
            <p:nvPr/>
          </p:nvSpPr>
          <p:spPr>
            <a:xfrm>
              <a:off x="409806"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7" name="Google Shape;3557;p90"/>
            <p:cNvSpPr/>
            <p:nvPr/>
          </p:nvSpPr>
          <p:spPr>
            <a:xfrm>
              <a:off x="738432"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8" name="Google Shape;3558;p90"/>
            <p:cNvSpPr/>
            <p:nvPr/>
          </p:nvSpPr>
          <p:spPr>
            <a:xfrm>
              <a:off x="128610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9" name="Google Shape;3559;p90"/>
            <p:cNvSpPr/>
            <p:nvPr/>
          </p:nvSpPr>
          <p:spPr>
            <a:xfrm>
              <a:off x="1064574"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0" name="Google Shape;3560;p90"/>
            <p:cNvSpPr/>
            <p:nvPr/>
          </p:nvSpPr>
          <p:spPr>
            <a:xfrm>
              <a:off x="161473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1" name="Google Shape;3561;p90"/>
            <p:cNvSpPr/>
            <p:nvPr/>
          </p:nvSpPr>
          <p:spPr>
            <a:xfrm>
              <a:off x="194087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2" name="Google Shape;3562;p90"/>
            <p:cNvSpPr/>
            <p:nvPr/>
          </p:nvSpPr>
          <p:spPr>
            <a:xfrm>
              <a:off x="1393203"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3" name="Google Shape;3563;p90"/>
            <p:cNvSpPr/>
            <p:nvPr/>
          </p:nvSpPr>
          <p:spPr>
            <a:xfrm>
              <a:off x="172182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4" name="Google Shape;3564;p90"/>
            <p:cNvSpPr/>
            <p:nvPr/>
          </p:nvSpPr>
          <p:spPr>
            <a:xfrm>
              <a:off x="226950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5" name="Google Shape;3565;p90"/>
            <p:cNvSpPr/>
            <p:nvPr/>
          </p:nvSpPr>
          <p:spPr>
            <a:xfrm>
              <a:off x="2595646"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6" name="Google Shape;3566;p90"/>
            <p:cNvSpPr/>
            <p:nvPr/>
          </p:nvSpPr>
          <p:spPr>
            <a:xfrm>
              <a:off x="2047971"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7" name="Google Shape;3567;p90"/>
            <p:cNvSpPr/>
            <p:nvPr/>
          </p:nvSpPr>
          <p:spPr>
            <a:xfrm>
              <a:off x="237659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8" name="Google Shape;3568;p90"/>
            <p:cNvSpPr/>
            <p:nvPr/>
          </p:nvSpPr>
          <p:spPr>
            <a:xfrm>
              <a:off x="2924274"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9" name="Google Shape;3569;p90"/>
            <p:cNvSpPr/>
            <p:nvPr/>
          </p:nvSpPr>
          <p:spPr>
            <a:xfrm>
              <a:off x="325041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0" name="Google Shape;3570;p90"/>
            <p:cNvSpPr/>
            <p:nvPr/>
          </p:nvSpPr>
          <p:spPr>
            <a:xfrm>
              <a:off x="2702740"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1" name="Google Shape;3571;p90"/>
            <p:cNvSpPr/>
            <p:nvPr/>
          </p:nvSpPr>
          <p:spPr>
            <a:xfrm>
              <a:off x="3031368"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2" name="Google Shape;3572;p90"/>
            <p:cNvSpPr/>
            <p:nvPr/>
          </p:nvSpPr>
          <p:spPr>
            <a:xfrm>
              <a:off x="3579042"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3" name="Google Shape;3573;p90"/>
            <p:cNvSpPr/>
            <p:nvPr/>
          </p:nvSpPr>
          <p:spPr>
            <a:xfrm>
              <a:off x="390518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4" name="Google Shape;3574;p90"/>
            <p:cNvSpPr/>
            <p:nvPr/>
          </p:nvSpPr>
          <p:spPr>
            <a:xfrm>
              <a:off x="335750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5" name="Google Shape;3575;p90"/>
            <p:cNvSpPr/>
            <p:nvPr/>
          </p:nvSpPr>
          <p:spPr>
            <a:xfrm>
              <a:off x="3686137"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6" name="Google Shape;3576;p90"/>
            <p:cNvSpPr/>
            <p:nvPr/>
          </p:nvSpPr>
          <p:spPr>
            <a:xfrm>
              <a:off x="423381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7" name="Google Shape;3577;p90"/>
            <p:cNvSpPr/>
            <p:nvPr/>
          </p:nvSpPr>
          <p:spPr>
            <a:xfrm>
              <a:off x="455995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8" name="Google Shape;3578;p90"/>
            <p:cNvSpPr/>
            <p:nvPr/>
          </p:nvSpPr>
          <p:spPr>
            <a:xfrm>
              <a:off x="401227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9" name="Google Shape;3579;p90"/>
            <p:cNvSpPr/>
            <p:nvPr/>
          </p:nvSpPr>
          <p:spPr>
            <a:xfrm>
              <a:off x="4340906"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0" name="Google Shape;3580;p90"/>
            <p:cNvSpPr/>
            <p:nvPr/>
          </p:nvSpPr>
          <p:spPr>
            <a:xfrm>
              <a:off x="488858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1" name="Google Shape;3581;p90"/>
            <p:cNvSpPr/>
            <p:nvPr/>
          </p:nvSpPr>
          <p:spPr>
            <a:xfrm>
              <a:off x="4667048"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582" name="Google Shape;3582;p90"/>
          <p:cNvGrpSpPr/>
          <p:nvPr/>
        </p:nvGrpSpPr>
        <p:grpSpPr>
          <a:xfrm>
            <a:off x="83664" y="5764530"/>
            <a:ext cx="12009863" cy="176637"/>
            <a:chOff x="83664" y="5724319"/>
            <a:chExt cx="12009863" cy="176637"/>
          </a:xfrm>
        </p:grpSpPr>
        <p:sp>
          <p:nvSpPr>
            <p:cNvPr id="3583" name="Google Shape;3583;p90"/>
            <p:cNvSpPr/>
            <p:nvPr/>
          </p:nvSpPr>
          <p:spPr>
            <a:xfrm>
              <a:off x="1187199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4" name="Google Shape;3584;p90"/>
            <p:cNvSpPr/>
            <p:nvPr/>
          </p:nvSpPr>
          <p:spPr>
            <a:xfrm>
              <a:off x="1154585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5" name="Google Shape;3585;p90"/>
            <p:cNvSpPr/>
            <p:nvPr/>
          </p:nvSpPr>
          <p:spPr>
            <a:xfrm flipH="1">
              <a:off x="1197908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6" name="Google Shape;3586;p90"/>
            <p:cNvSpPr/>
            <p:nvPr/>
          </p:nvSpPr>
          <p:spPr>
            <a:xfrm flipH="1">
              <a:off x="1165294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7" name="Google Shape;3587;p90"/>
            <p:cNvSpPr/>
            <p:nvPr/>
          </p:nvSpPr>
          <p:spPr>
            <a:xfrm>
              <a:off x="1121722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8" name="Google Shape;3588;p90"/>
            <p:cNvSpPr/>
            <p:nvPr/>
          </p:nvSpPr>
          <p:spPr>
            <a:xfrm>
              <a:off x="1089108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9" name="Google Shape;3589;p90"/>
            <p:cNvSpPr/>
            <p:nvPr/>
          </p:nvSpPr>
          <p:spPr>
            <a:xfrm flipH="1">
              <a:off x="1132431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0" name="Google Shape;3590;p90"/>
            <p:cNvSpPr/>
            <p:nvPr/>
          </p:nvSpPr>
          <p:spPr>
            <a:xfrm flipH="1">
              <a:off x="1099817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1" name="Google Shape;3591;p90"/>
            <p:cNvSpPr/>
            <p:nvPr/>
          </p:nvSpPr>
          <p:spPr>
            <a:xfrm>
              <a:off x="1056245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2" name="Google Shape;3592;p90"/>
            <p:cNvSpPr/>
            <p:nvPr/>
          </p:nvSpPr>
          <p:spPr>
            <a:xfrm>
              <a:off x="1023631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3" name="Google Shape;3593;p90"/>
            <p:cNvSpPr/>
            <p:nvPr/>
          </p:nvSpPr>
          <p:spPr>
            <a:xfrm flipH="1">
              <a:off x="10669550"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4" name="Google Shape;3594;p90"/>
            <p:cNvSpPr/>
            <p:nvPr/>
          </p:nvSpPr>
          <p:spPr>
            <a:xfrm flipH="1">
              <a:off x="10343410"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5" name="Google Shape;3595;p90"/>
            <p:cNvSpPr/>
            <p:nvPr/>
          </p:nvSpPr>
          <p:spPr>
            <a:xfrm>
              <a:off x="990768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6" name="Google Shape;3596;p90"/>
            <p:cNvSpPr/>
            <p:nvPr/>
          </p:nvSpPr>
          <p:spPr>
            <a:xfrm>
              <a:off x="958154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7" name="Google Shape;3597;p90"/>
            <p:cNvSpPr/>
            <p:nvPr/>
          </p:nvSpPr>
          <p:spPr>
            <a:xfrm flipH="1">
              <a:off x="1001478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8" name="Google Shape;3598;p90"/>
            <p:cNvSpPr/>
            <p:nvPr/>
          </p:nvSpPr>
          <p:spPr>
            <a:xfrm flipH="1">
              <a:off x="9688641"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9" name="Google Shape;3599;p90"/>
            <p:cNvSpPr/>
            <p:nvPr/>
          </p:nvSpPr>
          <p:spPr>
            <a:xfrm>
              <a:off x="925291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0" name="Google Shape;3600;p90"/>
            <p:cNvSpPr/>
            <p:nvPr/>
          </p:nvSpPr>
          <p:spPr>
            <a:xfrm>
              <a:off x="892677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1" name="Google Shape;3601;p90"/>
            <p:cNvSpPr/>
            <p:nvPr/>
          </p:nvSpPr>
          <p:spPr>
            <a:xfrm flipH="1">
              <a:off x="936001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2" name="Google Shape;3602;p90"/>
            <p:cNvSpPr/>
            <p:nvPr/>
          </p:nvSpPr>
          <p:spPr>
            <a:xfrm flipH="1">
              <a:off x="9033872"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3" name="Google Shape;3603;p90"/>
            <p:cNvSpPr/>
            <p:nvPr/>
          </p:nvSpPr>
          <p:spPr>
            <a:xfrm>
              <a:off x="85981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4" name="Google Shape;3604;p90"/>
            <p:cNvSpPr/>
            <p:nvPr/>
          </p:nvSpPr>
          <p:spPr>
            <a:xfrm flipH="1">
              <a:off x="8705243"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5" name="Google Shape;3605;p90"/>
            <p:cNvSpPr/>
            <p:nvPr/>
          </p:nvSpPr>
          <p:spPr>
            <a:xfrm>
              <a:off x="826952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6" name="Google Shape;3606;p90"/>
            <p:cNvSpPr/>
            <p:nvPr/>
          </p:nvSpPr>
          <p:spPr>
            <a:xfrm>
              <a:off x="794337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7" name="Google Shape;3607;p90"/>
            <p:cNvSpPr/>
            <p:nvPr/>
          </p:nvSpPr>
          <p:spPr>
            <a:xfrm flipH="1">
              <a:off x="8376614"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8" name="Google Shape;3608;p90"/>
            <p:cNvSpPr/>
            <p:nvPr/>
          </p:nvSpPr>
          <p:spPr>
            <a:xfrm flipH="1">
              <a:off x="8050474"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9" name="Google Shape;3609;p90"/>
            <p:cNvSpPr/>
            <p:nvPr/>
          </p:nvSpPr>
          <p:spPr>
            <a:xfrm>
              <a:off x="7614751"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0" name="Google Shape;3610;p90"/>
            <p:cNvSpPr/>
            <p:nvPr/>
          </p:nvSpPr>
          <p:spPr>
            <a:xfrm>
              <a:off x="72886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1" name="Google Shape;3611;p90"/>
            <p:cNvSpPr/>
            <p:nvPr/>
          </p:nvSpPr>
          <p:spPr>
            <a:xfrm flipH="1">
              <a:off x="7721846"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2" name="Google Shape;3612;p90"/>
            <p:cNvSpPr/>
            <p:nvPr/>
          </p:nvSpPr>
          <p:spPr>
            <a:xfrm flipH="1">
              <a:off x="7395705"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3" name="Google Shape;3613;p90"/>
            <p:cNvSpPr/>
            <p:nvPr/>
          </p:nvSpPr>
          <p:spPr>
            <a:xfrm>
              <a:off x="695998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4" name="Google Shape;3614;p90"/>
            <p:cNvSpPr/>
            <p:nvPr/>
          </p:nvSpPr>
          <p:spPr>
            <a:xfrm>
              <a:off x="663384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5" name="Google Shape;3615;p90"/>
            <p:cNvSpPr/>
            <p:nvPr/>
          </p:nvSpPr>
          <p:spPr>
            <a:xfrm flipH="1">
              <a:off x="7067077"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6" name="Google Shape;3616;p90"/>
            <p:cNvSpPr/>
            <p:nvPr/>
          </p:nvSpPr>
          <p:spPr>
            <a:xfrm flipH="1">
              <a:off x="6740936"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7" name="Google Shape;3617;p90"/>
            <p:cNvSpPr/>
            <p:nvPr/>
          </p:nvSpPr>
          <p:spPr>
            <a:xfrm>
              <a:off x="630521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8" name="Google Shape;3618;p90"/>
            <p:cNvSpPr/>
            <p:nvPr/>
          </p:nvSpPr>
          <p:spPr>
            <a:xfrm>
              <a:off x="59790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9" name="Google Shape;3619;p90"/>
            <p:cNvSpPr/>
            <p:nvPr/>
          </p:nvSpPr>
          <p:spPr>
            <a:xfrm flipH="1">
              <a:off x="641230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0" name="Google Shape;3620;p90"/>
            <p:cNvSpPr/>
            <p:nvPr/>
          </p:nvSpPr>
          <p:spPr>
            <a:xfrm flipH="1">
              <a:off x="6086167"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1" name="Google Shape;3621;p90"/>
            <p:cNvSpPr/>
            <p:nvPr/>
          </p:nvSpPr>
          <p:spPr>
            <a:xfrm>
              <a:off x="565044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2" name="Google Shape;3622;p90"/>
            <p:cNvSpPr/>
            <p:nvPr/>
          </p:nvSpPr>
          <p:spPr>
            <a:xfrm>
              <a:off x="53243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3" name="Google Shape;3623;p90"/>
            <p:cNvSpPr/>
            <p:nvPr/>
          </p:nvSpPr>
          <p:spPr>
            <a:xfrm flipH="1">
              <a:off x="575753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4" name="Google Shape;3624;p90"/>
            <p:cNvSpPr/>
            <p:nvPr/>
          </p:nvSpPr>
          <p:spPr>
            <a:xfrm flipH="1">
              <a:off x="5431399"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5" name="Google Shape;3625;p90"/>
            <p:cNvSpPr/>
            <p:nvPr/>
          </p:nvSpPr>
          <p:spPr>
            <a:xfrm>
              <a:off x="49956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6" name="Google Shape;3626;p90"/>
            <p:cNvSpPr/>
            <p:nvPr/>
          </p:nvSpPr>
          <p:spPr>
            <a:xfrm flipH="1">
              <a:off x="510276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7" name="Google Shape;3627;p90"/>
            <p:cNvSpPr/>
            <p:nvPr/>
          </p:nvSpPr>
          <p:spPr>
            <a:xfrm>
              <a:off x="46670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8" name="Google Shape;3628;p90"/>
            <p:cNvSpPr/>
            <p:nvPr/>
          </p:nvSpPr>
          <p:spPr>
            <a:xfrm>
              <a:off x="434090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9" name="Google Shape;3629;p90"/>
            <p:cNvSpPr/>
            <p:nvPr/>
          </p:nvSpPr>
          <p:spPr>
            <a:xfrm flipH="1">
              <a:off x="4774142"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0" name="Google Shape;3630;p90"/>
            <p:cNvSpPr/>
            <p:nvPr/>
          </p:nvSpPr>
          <p:spPr>
            <a:xfrm flipH="1">
              <a:off x="444800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1" name="Google Shape;3631;p90"/>
            <p:cNvSpPr/>
            <p:nvPr/>
          </p:nvSpPr>
          <p:spPr>
            <a:xfrm>
              <a:off x="401227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2" name="Google Shape;3632;p90"/>
            <p:cNvSpPr/>
            <p:nvPr/>
          </p:nvSpPr>
          <p:spPr>
            <a:xfrm>
              <a:off x="368613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3" name="Google Shape;3633;p90"/>
            <p:cNvSpPr/>
            <p:nvPr/>
          </p:nvSpPr>
          <p:spPr>
            <a:xfrm flipH="1">
              <a:off x="4119373"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4" name="Google Shape;3634;p90"/>
            <p:cNvSpPr/>
            <p:nvPr/>
          </p:nvSpPr>
          <p:spPr>
            <a:xfrm flipH="1">
              <a:off x="379323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5" name="Google Shape;3635;p90"/>
            <p:cNvSpPr/>
            <p:nvPr/>
          </p:nvSpPr>
          <p:spPr>
            <a:xfrm>
              <a:off x="33575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6" name="Google Shape;3636;p90"/>
            <p:cNvSpPr/>
            <p:nvPr/>
          </p:nvSpPr>
          <p:spPr>
            <a:xfrm>
              <a:off x="303136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7" name="Google Shape;3637;p90"/>
            <p:cNvSpPr/>
            <p:nvPr/>
          </p:nvSpPr>
          <p:spPr>
            <a:xfrm flipH="1">
              <a:off x="3464604"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8" name="Google Shape;3638;p90"/>
            <p:cNvSpPr/>
            <p:nvPr/>
          </p:nvSpPr>
          <p:spPr>
            <a:xfrm flipH="1">
              <a:off x="313846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9" name="Google Shape;3639;p90"/>
            <p:cNvSpPr/>
            <p:nvPr/>
          </p:nvSpPr>
          <p:spPr>
            <a:xfrm>
              <a:off x="270274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0" name="Google Shape;3640;p90"/>
            <p:cNvSpPr/>
            <p:nvPr/>
          </p:nvSpPr>
          <p:spPr>
            <a:xfrm>
              <a:off x="237659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1" name="Google Shape;3641;p90"/>
            <p:cNvSpPr/>
            <p:nvPr/>
          </p:nvSpPr>
          <p:spPr>
            <a:xfrm flipH="1">
              <a:off x="280983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2" name="Google Shape;3642;p90"/>
            <p:cNvSpPr/>
            <p:nvPr/>
          </p:nvSpPr>
          <p:spPr>
            <a:xfrm flipH="1">
              <a:off x="248369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3" name="Google Shape;3643;p90"/>
            <p:cNvSpPr/>
            <p:nvPr/>
          </p:nvSpPr>
          <p:spPr>
            <a:xfrm>
              <a:off x="20479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4" name="Google Shape;3644;p90"/>
            <p:cNvSpPr/>
            <p:nvPr/>
          </p:nvSpPr>
          <p:spPr>
            <a:xfrm>
              <a:off x="172183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5" name="Google Shape;3645;p90"/>
            <p:cNvSpPr/>
            <p:nvPr/>
          </p:nvSpPr>
          <p:spPr>
            <a:xfrm flipH="1">
              <a:off x="215506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6" name="Google Shape;3646;p90"/>
            <p:cNvSpPr/>
            <p:nvPr/>
          </p:nvSpPr>
          <p:spPr>
            <a:xfrm flipH="1">
              <a:off x="1828926"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7" name="Google Shape;3647;p90"/>
            <p:cNvSpPr/>
            <p:nvPr/>
          </p:nvSpPr>
          <p:spPr>
            <a:xfrm>
              <a:off x="13932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8" name="Google Shape;3648;p90"/>
            <p:cNvSpPr/>
            <p:nvPr/>
          </p:nvSpPr>
          <p:spPr>
            <a:xfrm flipH="1">
              <a:off x="1500297"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9" name="Google Shape;3649;p90"/>
            <p:cNvSpPr/>
            <p:nvPr/>
          </p:nvSpPr>
          <p:spPr>
            <a:xfrm>
              <a:off x="10645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0" name="Google Shape;3650;p90"/>
            <p:cNvSpPr/>
            <p:nvPr/>
          </p:nvSpPr>
          <p:spPr>
            <a:xfrm>
              <a:off x="73843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1" name="Google Shape;3651;p90"/>
            <p:cNvSpPr/>
            <p:nvPr/>
          </p:nvSpPr>
          <p:spPr>
            <a:xfrm flipH="1">
              <a:off x="1171668"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2" name="Google Shape;3652;p90"/>
            <p:cNvSpPr/>
            <p:nvPr/>
          </p:nvSpPr>
          <p:spPr>
            <a:xfrm flipH="1">
              <a:off x="84552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3" name="Google Shape;3653;p90"/>
            <p:cNvSpPr/>
            <p:nvPr/>
          </p:nvSpPr>
          <p:spPr>
            <a:xfrm>
              <a:off x="40980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4" name="Google Shape;3654;p90"/>
            <p:cNvSpPr/>
            <p:nvPr/>
          </p:nvSpPr>
          <p:spPr>
            <a:xfrm>
              <a:off x="8366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5" name="Google Shape;3655;p90"/>
            <p:cNvSpPr/>
            <p:nvPr/>
          </p:nvSpPr>
          <p:spPr>
            <a:xfrm flipH="1">
              <a:off x="516899"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6" name="Google Shape;3656;p90"/>
            <p:cNvSpPr/>
            <p:nvPr/>
          </p:nvSpPr>
          <p:spPr>
            <a:xfrm flipH="1">
              <a:off x="19075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657" name="Google Shape;3657;p90"/>
          <p:cNvGrpSpPr/>
          <p:nvPr/>
        </p:nvGrpSpPr>
        <p:grpSpPr>
          <a:xfrm>
            <a:off x="83663" y="4339357"/>
            <a:ext cx="12009863" cy="176637"/>
            <a:chOff x="83663" y="4268156"/>
            <a:chExt cx="12009863" cy="176637"/>
          </a:xfrm>
        </p:grpSpPr>
        <p:sp>
          <p:nvSpPr>
            <p:cNvPr id="3658" name="Google Shape;3658;p90"/>
            <p:cNvSpPr/>
            <p:nvPr/>
          </p:nvSpPr>
          <p:spPr>
            <a:xfrm>
              <a:off x="30519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9" name="Google Shape;3659;p90"/>
            <p:cNvSpPr/>
            <p:nvPr/>
          </p:nvSpPr>
          <p:spPr>
            <a:xfrm>
              <a:off x="63133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0" name="Google Shape;3660;p90"/>
            <p:cNvSpPr/>
            <p:nvPr/>
          </p:nvSpPr>
          <p:spPr>
            <a:xfrm>
              <a:off x="8366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1" name="Google Shape;3661;p90"/>
            <p:cNvSpPr/>
            <p:nvPr/>
          </p:nvSpPr>
          <p:spPr>
            <a:xfrm>
              <a:off x="41229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2" name="Google Shape;3662;p90"/>
            <p:cNvSpPr/>
            <p:nvPr/>
          </p:nvSpPr>
          <p:spPr>
            <a:xfrm>
              <a:off x="95996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3" name="Google Shape;3663;p90"/>
            <p:cNvSpPr/>
            <p:nvPr/>
          </p:nvSpPr>
          <p:spPr>
            <a:xfrm>
              <a:off x="128610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4" name="Google Shape;3664;p90"/>
            <p:cNvSpPr/>
            <p:nvPr/>
          </p:nvSpPr>
          <p:spPr>
            <a:xfrm>
              <a:off x="73843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5" name="Google Shape;3665;p90"/>
            <p:cNvSpPr/>
            <p:nvPr/>
          </p:nvSpPr>
          <p:spPr>
            <a:xfrm>
              <a:off x="106706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6" name="Google Shape;3666;p90"/>
            <p:cNvSpPr/>
            <p:nvPr/>
          </p:nvSpPr>
          <p:spPr>
            <a:xfrm>
              <a:off x="161473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7" name="Google Shape;3667;p90"/>
            <p:cNvSpPr/>
            <p:nvPr/>
          </p:nvSpPr>
          <p:spPr>
            <a:xfrm>
              <a:off x="194087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8" name="Google Shape;3668;p90"/>
            <p:cNvSpPr/>
            <p:nvPr/>
          </p:nvSpPr>
          <p:spPr>
            <a:xfrm>
              <a:off x="139320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9" name="Google Shape;3669;p90"/>
            <p:cNvSpPr/>
            <p:nvPr/>
          </p:nvSpPr>
          <p:spPr>
            <a:xfrm>
              <a:off x="1721829"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0" name="Google Shape;3670;p90"/>
            <p:cNvSpPr/>
            <p:nvPr/>
          </p:nvSpPr>
          <p:spPr>
            <a:xfrm>
              <a:off x="226950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1" name="Google Shape;3671;p90"/>
            <p:cNvSpPr/>
            <p:nvPr/>
          </p:nvSpPr>
          <p:spPr>
            <a:xfrm>
              <a:off x="259564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2" name="Google Shape;3672;p90"/>
            <p:cNvSpPr/>
            <p:nvPr/>
          </p:nvSpPr>
          <p:spPr>
            <a:xfrm>
              <a:off x="204796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3" name="Google Shape;3673;p90"/>
            <p:cNvSpPr/>
            <p:nvPr/>
          </p:nvSpPr>
          <p:spPr>
            <a:xfrm>
              <a:off x="2376598"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4" name="Google Shape;3674;p90"/>
            <p:cNvSpPr/>
            <p:nvPr/>
          </p:nvSpPr>
          <p:spPr>
            <a:xfrm>
              <a:off x="292427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5" name="Google Shape;3675;p90"/>
            <p:cNvSpPr/>
            <p:nvPr/>
          </p:nvSpPr>
          <p:spPr>
            <a:xfrm>
              <a:off x="325041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6" name="Google Shape;3676;p90"/>
            <p:cNvSpPr/>
            <p:nvPr/>
          </p:nvSpPr>
          <p:spPr>
            <a:xfrm>
              <a:off x="270273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7" name="Google Shape;3677;p90"/>
            <p:cNvSpPr/>
            <p:nvPr/>
          </p:nvSpPr>
          <p:spPr>
            <a:xfrm>
              <a:off x="3031366"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8" name="Google Shape;3678;p90"/>
            <p:cNvSpPr/>
            <p:nvPr/>
          </p:nvSpPr>
          <p:spPr>
            <a:xfrm>
              <a:off x="35790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9" name="Google Shape;3679;p90"/>
            <p:cNvSpPr/>
            <p:nvPr/>
          </p:nvSpPr>
          <p:spPr>
            <a:xfrm>
              <a:off x="3357508"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0" name="Google Shape;3680;p90"/>
            <p:cNvSpPr/>
            <p:nvPr/>
          </p:nvSpPr>
          <p:spPr>
            <a:xfrm>
              <a:off x="390767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1" name="Google Shape;3681;p90"/>
            <p:cNvSpPr/>
            <p:nvPr/>
          </p:nvSpPr>
          <p:spPr>
            <a:xfrm>
              <a:off x="423381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2" name="Google Shape;3682;p90"/>
            <p:cNvSpPr/>
            <p:nvPr/>
          </p:nvSpPr>
          <p:spPr>
            <a:xfrm>
              <a:off x="3686136"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3" name="Google Shape;3683;p90"/>
            <p:cNvSpPr/>
            <p:nvPr/>
          </p:nvSpPr>
          <p:spPr>
            <a:xfrm>
              <a:off x="401476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4" name="Google Shape;3684;p90"/>
            <p:cNvSpPr/>
            <p:nvPr/>
          </p:nvSpPr>
          <p:spPr>
            <a:xfrm>
              <a:off x="4562439"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5" name="Google Shape;3685;p90"/>
            <p:cNvSpPr/>
            <p:nvPr/>
          </p:nvSpPr>
          <p:spPr>
            <a:xfrm>
              <a:off x="48885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6" name="Google Shape;3686;p90"/>
            <p:cNvSpPr/>
            <p:nvPr/>
          </p:nvSpPr>
          <p:spPr>
            <a:xfrm>
              <a:off x="4340905"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7" name="Google Shape;3687;p90"/>
            <p:cNvSpPr/>
            <p:nvPr/>
          </p:nvSpPr>
          <p:spPr>
            <a:xfrm>
              <a:off x="466953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8" name="Google Shape;3688;p90"/>
            <p:cNvSpPr/>
            <p:nvPr/>
          </p:nvSpPr>
          <p:spPr>
            <a:xfrm>
              <a:off x="521720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9" name="Google Shape;3689;p90"/>
            <p:cNvSpPr/>
            <p:nvPr/>
          </p:nvSpPr>
          <p:spPr>
            <a:xfrm>
              <a:off x="554334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0" name="Google Shape;3690;p90"/>
            <p:cNvSpPr/>
            <p:nvPr/>
          </p:nvSpPr>
          <p:spPr>
            <a:xfrm>
              <a:off x="4995674"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1" name="Google Shape;3691;p90"/>
            <p:cNvSpPr/>
            <p:nvPr/>
          </p:nvSpPr>
          <p:spPr>
            <a:xfrm>
              <a:off x="5324302"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2" name="Google Shape;3692;p90"/>
            <p:cNvSpPr/>
            <p:nvPr/>
          </p:nvSpPr>
          <p:spPr>
            <a:xfrm>
              <a:off x="587197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3" name="Google Shape;3693;p90"/>
            <p:cNvSpPr/>
            <p:nvPr/>
          </p:nvSpPr>
          <p:spPr>
            <a:xfrm>
              <a:off x="61981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4" name="Google Shape;3694;p90"/>
            <p:cNvSpPr/>
            <p:nvPr/>
          </p:nvSpPr>
          <p:spPr>
            <a:xfrm>
              <a:off x="565044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5" name="Google Shape;3695;p90"/>
            <p:cNvSpPr/>
            <p:nvPr/>
          </p:nvSpPr>
          <p:spPr>
            <a:xfrm>
              <a:off x="5979071"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6" name="Google Shape;3696;p90"/>
            <p:cNvSpPr/>
            <p:nvPr/>
          </p:nvSpPr>
          <p:spPr>
            <a:xfrm>
              <a:off x="652674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7" name="Google Shape;3697;p90"/>
            <p:cNvSpPr/>
            <p:nvPr/>
          </p:nvSpPr>
          <p:spPr>
            <a:xfrm>
              <a:off x="68528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8" name="Google Shape;3698;p90"/>
            <p:cNvSpPr/>
            <p:nvPr/>
          </p:nvSpPr>
          <p:spPr>
            <a:xfrm>
              <a:off x="630521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9" name="Google Shape;3699;p90"/>
            <p:cNvSpPr/>
            <p:nvPr/>
          </p:nvSpPr>
          <p:spPr>
            <a:xfrm>
              <a:off x="663384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0" name="Google Shape;3700;p90"/>
            <p:cNvSpPr/>
            <p:nvPr/>
          </p:nvSpPr>
          <p:spPr>
            <a:xfrm>
              <a:off x="71815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1" name="Google Shape;3701;p90"/>
            <p:cNvSpPr/>
            <p:nvPr/>
          </p:nvSpPr>
          <p:spPr>
            <a:xfrm>
              <a:off x="695998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2" name="Google Shape;3702;p90"/>
            <p:cNvSpPr/>
            <p:nvPr/>
          </p:nvSpPr>
          <p:spPr>
            <a:xfrm>
              <a:off x="75101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3" name="Google Shape;3703;p90"/>
            <p:cNvSpPr/>
            <p:nvPr/>
          </p:nvSpPr>
          <p:spPr>
            <a:xfrm>
              <a:off x="783628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4" name="Google Shape;3704;p90"/>
            <p:cNvSpPr/>
            <p:nvPr/>
          </p:nvSpPr>
          <p:spPr>
            <a:xfrm>
              <a:off x="7288609"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5" name="Google Shape;3705;p90"/>
            <p:cNvSpPr/>
            <p:nvPr/>
          </p:nvSpPr>
          <p:spPr>
            <a:xfrm>
              <a:off x="761723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6" name="Google Shape;3706;p90"/>
            <p:cNvSpPr/>
            <p:nvPr/>
          </p:nvSpPr>
          <p:spPr>
            <a:xfrm>
              <a:off x="816491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7" name="Google Shape;3707;p90"/>
            <p:cNvSpPr/>
            <p:nvPr/>
          </p:nvSpPr>
          <p:spPr>
            <a:xfrm>
              <a:off x="849105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8" name="Google Shape;3708;p90"/>
            <p:cNvSpPr/>
            <p:nvPr/>
          </p:nvSpPr>
          <p:spPr>
            <a:xfrm>
              <a:off x="7943378"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9" name="Google Shape;3709;p90"/>
            <p:cNvSpPr/>
            <p:nvPr/>
          </p:nvSpPr>
          <p:spPr>
            <a:xfrm>
              <a:off x="827200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0" name="Google Shape;3710;p90"/>
            <p:cNvSpPr/>
            <p:nvPr/>
          </p:nvSpPr>
          <p:spPr>
            <a:xfrm>
              <a:off x="88196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1" name="Google Shape;3711;p90"/>
            <p:cNvSpPr/>
            <p:nvPr/>
          </p:nvSpPr>
          <p:spPr>
            <a:xfrm>
              <a:off x="914582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2" name="Google Shape;3712;p90"/>
            <p:cNvSpPr/>
            <p:nvPr/>
          </p:nvSpPr>
          <p:spPr>
            <a:xfrm>
              <a:off x="8598147"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3" name="Google Shape;3713;p90"/>
            <p:cNvSpPr/>
            <p:nvPr/>
          </p:nvSpPr>
          <p:spPr>
            <a:xfrm>
              <a:off x="892677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4" name="Google Shape;3714;p90"/>
            <p:cNvSpPr/>
            <p:nvPr/>
          </p:nvSpPr>
          <p:spPr>
            <a:xfrm>
              <a:off x="947445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5" name="Google Shape;3715;p90"/>
            <p:cNvSpPr/>
            <p:nvPr/>
          </p:nvSpPr>
          <p:spPr>
            <a:xfrm>
              <a:off x="980059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6" name="Google Shape;3716;p90"/>
            <p:cNvSpPr/>
            <p:nvPr/>
          </p:nvSpPr>
          <p:spPr>
            <a:xfrm>
              <a:off x="925291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7" name="Google Shape;3717;p90"/>
            <p:cNvSpPr/>
            <p:nvPr/>
          </p:nvSpPr>
          <p:spPr>
            <a:xfrm>
              <a:off x="958154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8" name="Google Shape;3718;p90"/>
            <p:cNvSpPr/>
            <p:nvPr/>
          </p:nvSpPr>
          <p:spPr>
            <a:xfrm>
              <a:off x="101292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9" name="Google Shape;3719;p90"/>
            <p:cNvSpPr/>
            <p:nvPr/>
          </p:nvSpPr>
          <p:spPr>
            <a:xfrm>
              <a:off x="1045536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0" name="Google Shape;3720;p90"/>
            <p:cNvSpPr/>
            <p:nvPr/>
          </p:nvSpPr>
          <p:spPr>
            <a:xfrm>
              <a:off x="990768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1" name="Google Shape;3721;p90"/>
            <p:cNvSpPr/>
            <p:nvPr/>
          </p:nvSpPr>
          <p:spPr>
            <a:xfrm>
              <a:off x="10236312"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2" name="Google Shape;3722;p90"/>
            <p:cNvSpPr/>
            <p:nvPr/>
          </p:nvSpPr>
          <p:spPr>
            <a:xfrm>
              <a:off x="107839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3" name="Google Shape;3723;p90"/>
            <p:cNvSpPr/>
            <p:nvPr/>
          </p:nvSpPr>
          <p:spPr>
            <a:xfrm>
              <a:off x="10562454"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4" name="Google Shape;3724;p90"/>
            <p:cNvSpPr/>
            <p:nvPr/>
          </p:nvSpPr>
          <p:spPr>
            <a:xfrm>
              <a:off x="111126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5" name="Google Shape;3725;p90"/>
            <p:cNvSpPr/>
            <p:nvPr/>
          </p:nvSpPr>
          <p:spPr>
            <a:xfrm>
              <a:off x="1143875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6" name="Google Shape;3726;p90"/>
            <p:cNvSpPr/>
            <p:nvPr/>
          </p:nvSpPr>
          <p:spPr>
            <a:xfrm>
              <a:off x="10891083"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7" name="Google Shape;3727;p90"/>
            <p:cNvSpPr/>
            <p:nvPr/>
          </p:nvSpPr>
          <p:spPr>
            <a:xfrm>
              <a:off x="1121971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8" name="Google Shape;3728;p90"/>
            <p:cNvSpPr/>
            <p:nvPr/>
          </p:nvSpPr>
          <p:spPr>
            <a:xfrm>
              <a:off x="1176738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9" name="Google Shape;3729;p90"/>
            <p:cNvSpPr/>
            <p:nvPr/>
          </p:nvSpPr>
          <p:spPr>
            <a:xfrm>
              <a:off x="1209352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0" name="Google Shape;3730;p90"/>
            <p:cNvSpPr/>
            <p:nvPr/>
          </p:nvSpPr>
          <p:spPr>
            <a:xfrm>
              <a:off x="11545852"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1" name="Google Shape;3731;p90"/>
            <p:cNvSpPr/>
            <p:nvPr/>
          </p:nvSpPr>
          <p:spPr>
            <a:xfrm>
              <a:off x="1187448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732" name="Google Shape;3732;p90"/>
          <p:cNvGrpSpPr/>
          <p:nvPr/>
        </p:nvGrpSpPr>
        <p:grpSpPr>
          <a:xfrm>
            <a:off x="83663" y="4624391"/>
            <a:ext cx="12009864" cy="176637"/>
            <a:chOff x="83663" y="4565932"/>
            <a:chExt cx="12009864" cy="176637"/>
          </a:xfrm>
        </p:grpSpPr>
        <p:sp>
          <p:nvSpPr>
            <p:cNvPr id="3733" name="Google Shape;3733;p90"/>
            <p:cNvSpPr/>
            <p:nvPr/>
          </p:nvSpPr>
          <p:spPr>
            <a:xfrm>
              <a:off x="695998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4" name="Google Shape;3734;p90"/>
            <p:cNvSpPr/>
            <p:nvPr/>
          </p:nvSpPr>
          <p:spPr>
            <a:xfrm>
              <a:off x="663384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5" name="Google Shape;3735;p90"/>
            <p:cNvSpPr/>
            <p:nvPr/>
          </p:nvSpPr>
          <p:spPr>
            <a:xfrm flipH="1">
              <a:off x="706707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6" name="Google Shape;3736;p90"/>
            <p:cNvSpPr/>
            <p:nvPr/>
          </p:nvSpPr>
          <p:spPr>
            <a:xfrm flipH="1">
              <a:off x="674093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7" name="Google Shape;3737;p90"/>
            <p:cNvSpPr/>
            <p:nvPr/>
          </p:nvSpPr>
          <p:spPr>
            <a:xfrm>
              <a:off x="630521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8" name="Google Shape;3738;p90"/>
            <p:cNvSpPr/>
            <p:nvPr/>
          </p:nvSpPr>
          <p:spPr>
            <a:xfrm>
              <a:off x="597907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9" name="Google Shape;3739;p90"/>
            <p:cNvSpPr/>
            <p:nvPr/>
          </p:nvSpPr>
          <p:spPr>
            <a:xfrm flipH="1">
              <a:off x="641230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0" name="Google Shape;3740;p90"/>
            <p:cNvSpPr/>
            <p:nvPr/>
          </p:nvSpPr>
          <p:spPr>
            <a:xfrm flipH="1">
              <a:off x="608616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1" name="Google Shape;3741;p90"/>
            <p:cNvSpPr/>
            <p:nvPr/>
          </p:nvSpPr>
          <p:spPr>
            <a:xfrm>
              <a:off x="565044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2" name="Google Shape;3742;p90"/>
            <p:cNvSpPr/>
            <p:nvPr/>
          </p:nvSpPr>
          <p:spPr>
            <a:xfrm>
              <a:off x="532430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3" name="Google Shape;3743;p90"/>
            <p:cNvSpPr/>
            <p:nvPr/>
          </p:nvSpPr>
          <p:spPr>
            <a:xfrm flipH="1">
              <a:off x="5757538"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4" name="Google Shape;3744;p90"/>
            <p:cNvSpPr/>
            <p:nvPr/>
          </p:nvSpPr>
          <p:spPr>
            <a:xfrm flipH="1">
              <a:off x="5431398"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5" name="Google Shape;3745;p90"/>
            <p:cNvSpPr/>
            <p:nvPr/>
          </p:nvSpPr>
          <p:spPr>
            <a:xfrm>
              <a:off x="499567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6" name="Google Shape;3746;p90"/>
            <p:cNvSpPr/>
            <p:nvPr/>
          </p:nvSpPr>
          <p:spPr>
            <a:xfrm>
              <a:off x="466953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7" name="Google Shape;3747;p90"/>
            <p:cNvSpPr/>
            <p:nvPr/>
          </p:nvSpPr>
          <p:spPr>
            <a:xfrm flipH="1">
              <a:off x="510276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8" name="Google Shape;3748;p90"/>
            <p:cNvSpPr/>
            <p:nvPr/>
          </p:nvSpPr>
          <p:spPr>
            <a:xfrm flipH="1">
              <a:off x="4776629"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9" name="Google Shape;3749;p90"/>
            <p:cNvSpPr/>
            <p:nvPr/>
          </p:nvSpPr>
          <p:spPr>
            <a:xfrm>
              <a:off x="434090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0" name="Google Shape;3750;p90"/>
            <p:cNvSpPr/>
            <p:nvPr/>
          </p:nvSpPr>
          <p:spPr>
            <a:xfrm>
              <a:off x="401476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1" name="Google Shape;3751;p90"/>
            <p:cNvSpPr/>
            <p:nvPr/>
          </p:nvSpPr>
          <p:spPr>
            <a:xfrm flipH="1">
              <a:off x="444799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2" name="Google Shape;3752;p90"/>
            <p:cNvSpPr/>
            <p:nvPr/>
          </p:nvSpPr>
          <p:spPr>
            <a:xfrm flipH="1">
              <a:off x="4121860"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3" name="Google Shape;3753;p90"/>
            <p:cNvSpPr/>
            <p:nvPr/>
          </p:nvSpPr>
          <p:spPr>
            <a:xfrm>
              <a:off x="368613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4" name="Google Shape;3754;p90"/>
            <p:cNvSpPr/>
            <p:nvPr/>
          </p:nvSpPr>
          <p:spPr>
            <a:xfrm flipH="1">
              <a:off x="3793231"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5" name="Google Shape;3755;p90"/>
            <p:cNvSpPr/>
            <p:nvPr/>
          </p:nvSpPr>
          <p:spPr>
            <a:xfrm>
              <a:off x="335750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6" name="Google Shape;3756;p90"/>
            <p:cNvSpPr/>
            <p:nvPr/>
          </p:nvSpPr>
          <p:spPr>
            <a:xfrm>
              <a:off x="3031367"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7" name="Google Shape;3757;p90"/>
            <p:cNvSpPr/>
            <p:nvPr/>
          </p:nvSpPr>
          <p:spPr>
            <a:xfrm flipH="1">
              <a:off x="3464602"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8" name="Google Shape;3758;p90"/>
            <p:cNvSpPr/>
            <p:nvPr/>
          </p:nvSpPr>
          <p:spPr>
            <a:xfrm flipH="1">
              <a:off x="3138462"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9" name="Google Shape;3759;p90"/>
            <p:cNvSpPr/>
            <p:nvPr/>
          </p:nvSpPr>
          <p:spPr>
            <a:xfrm>
              <a:off x="2702739"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0" name="Google Shape;3760;p90"/>
            <p:cNvSpPr/>
            <p:nvPr/>
          </p:nvSpPr>
          <p:spPr>
            <a:xfrm>
              <a:off x="237659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1" name="Google Shape;3761;p90"/>
            <p:cNvSpPr/>
            <p:nvPr/>
          </p:nvSpPr>
          <p:spPr>
            <a:xfrm flipH="1">
              <a:off x="2809833"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2" name="Google Shape;3762;p90"/>
            <p:cNvSpPr/>
            <p:nvPr/>
          </p:nvSpPr>
          <p:spPr>
            <a:xfrm flipH="1">
              <a:off x="2483693"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3" name="Google Shape;3763;p90"/>
            <p:cNvSpPr/>
            <p:nvPr/>
          </p:nvSpPr>
          <p:spPr>
            <a:xfrm>
              <a:off x="204797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4" name="Google Shape;3764;p90"/>
            <p:cNvSpPr/>
            <p:nvPr/>
          </p:nvSpPr>
          <p:spPr>
            <a:xfrm>
              <a:off x="172183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5" name="Google Shape;3765;p90"/>
            <p:cNvSpPr/>
            <p:nvPr/>
          </p:nvSpPr>
          <p:spPr>
            <a:xfrm flipH="1">
              <a:off x="2155065"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6" name="Google Shape;3766;p90"/>
            <p:cNvSpPr/>
            <p:nvPr/>
          </p:nvSpPr>
          <p:spPr>
            <a:xfrm flipH="1">
              <a:off x="1828924"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7" name="Google Shape;3767;p90"/>
            <p:cNvSpPr/>
            <p:nvPr/>
          </p:nvSpPr>
          <p:spPr>
            <a:xfrm>
              <a:off x="139320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8" name="Google Shape;3768;p90"/>
            <p:cNvSpPr/>
            <p:nvPr/>
          </p:nvSpPr>
          <p:spPr>
            <a:xfrm>
              <a:off x="106706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9" name="Google Shape;3769;p90"/>
            <p:cNvSpPr/>
            <p:nvPr/>
          </p:nvSpPr>
          <p:spPr>
            <a:xfrm flipH="1">
              <a:off x="150029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0" name="Google Shape;3770;p90"/>
            <p:cNvSpPr/>
            <p:nvPr/>
          </p:nvSpPr>
          <p:spPr>
            <a:xfrm flipH="1">
              <a:off x="1174155"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1" name="Google Shape;3771;p90"/>
            <p:cNvSpPr/>
            <p:nvPr/>
          </p:nvSpPr>
          <p:spPr>
            <a:xfrm>
              <a:off x="73843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2" name="Google Shape;3772;p90"/>
            <p:cNvSpPr/>
            <p:nvPr/>
          </p:nvSpPr>
          <p:spPr>
            <a:xfrm>
              <a:off x="41229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3" name="Google Shape;3773;p90"/>
            <p:cNvSpPr/>
            <p:nvPr/>
          </p:nvSpPr>
          <p:spPr>
            <a:xfrm flipH="1">
              <a:off x="84552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4" name="Google Shape;3774;p90"/>
            <p:cNvSpPr/>
            <p:nvPr/>
          </p:nvSpPr>
          <p:spPr>
            <a:xfrm flipH="1">
              <a:off x="519387"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5" name="Google Shape;3775;p90"/>
            <p:cNvSpPr/>
            <p:nvPr/>
          </p:nvSpPr>
          <p:spPr>
            <a:xfrm>
              <a:off x="8366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6" name="Google Shape;3776;p90"/>
            <p:cNvSpPr/>
            <p:nvPr/>
          </p:nvSpPr>
          <p:spPr>
            <a:xfrm flipH="1">
              <a:off x="19075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7" name="Google Shape;3777;p90"/>
            <p:cNvSpPr/>
            <p:nvPr/>
          </p:nvSpPr>
          <p:spPr>
            <a:xfrm>
              <a:off x="11874480"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8" name="Google Shape;3778;p90"/>
            <p:cNvSpPr/>
            <p:nvPr/>
          </p:nvSpPr>
          <p:spPr>
            <a:xfrm flipH="1">
              <a:off x="11981575"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9" name="Google Shape;3779;p90"/>
            <p:cNvSpPr/>
            <p:nvPr/>
          </p:nvSpPr>
          <p:spPr>
            <a:xfrm>
              <a:off x="1154585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0" name="Google Shape;3780;p90"/>
            <p:cNvSpPr/>
            <p:nvPr/>
          </p:nvSpPr>
          <p:spPr>
            <a:xfrm>
              <a:off x="11219711"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1" name="Google Shape;3781;p90"/>
            <p:cNvSpPr/>
            <p:nvPr/>
          </p:nvSpPr>
          <p:spPr>
            <a:xfrm flipH="1">
              <a:off x="11652945"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2" name="Google Shape;3782;p90"/>
            <p:cNvSpPr/>
            <p:nvPr/>
          </p:nvSpPr>
          <p:spPr>
            <a:xfrm flipH="1">
              <a:off x="11326806"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3" name="Google Shape;3783;p90"/>
            <p:cNvSpPr/>
            <p:nvPr/>
          </p:nvSpPr>
          <p:spPr>
            <a:xfrm>
              <a:off x="1089108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4" name="Google Shape;3784;p90"/>
            <p:cNvSpPr/>
            <p:nvPr/>
          </p:nvSpPr>
          <p:spPr>
            <a:xfrm flipH="1">
              <a:off x="10998177"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5" name="Google Shape;3785;p90"/>
            <p:cNvSpPr/>
            <p:nvPr/>
          </p:nvSpPr>
          <p:spPr>
            <a:xfrm>
              <a:off x="1056245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6" name="Google Shape;3786;p90"/>
            <p:cNvSpPr/>
            <p:nvPr/>
          </p:nvSpPr>
          <p:spPr>
            <a:xfrm>
              <a:off x="1023631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7" name="Google Shape;3787;p90"/>
            <p:cNvSpPr/>
            <p:nvPr/>
          </p:nvSpPr>
          <p:spPr>
            <a:xfrm flipH="1">
              <a:off x="10669548"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8" name="Google Shape;3788;p90"/>
            <p:cNvSpPr/>
            <p:nvPr/>
          </p:nvSpPr>
          <p:spPr>
            <a:xfrm flipH="1">
              <a:off x="10343408"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9" name="Google Shape;3789;p90"/>
            <p:cNvSpPr/>
            <p:nvPr/>
          </p:nvSpPr>
          <p:spPr>
            <a:xfrm>
              <a:off x="990768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0" name="Google Shape;3790;p90"/>
            <p:cNvSpPr/>
            <p:nvPr/>
          </p:nvSpPr>
          <p:spPr>
            <a:xfrm>
              <a:off x="9581544"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1" name="Google Shape;3791;p90"/>
            <p:cNvSpPr/>
            <p:nvPr/>
          </p:nvSpPr>
          <p:spPr>
            <a:xfrm flipH="1">
              <a:off x="10014780"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2" name="Google Shape;3792;p90"/>
            <p:cNvSpPr/>
            <p:nvPr/>
          </p:nvSpPr>
          <p:spPr>
            <a:xfrm flipH="1">
              <a:off x="9688639"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3" name="Google Shape;3793;p90"/>
            <p:cNvSpPr/>
            <p:nvPr/>
          </p:nvSpPr>
          <p:spPr>
            <a:xfrm>
              <a:off x="9252916"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4" name="Google Shape;3794;p90"/>
            <p:cNvSpPr/>
            <p:nvPr/>
          </p:nvSpPr>
          <p:spPr>
            <a:xfrm>
              <a:off x="892677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5" name="Google Shape;3795;p90"/>
            <p:cNvSpPr/>
            <p:nvPr/>
          </p:nvSpPr>
          <p:spPr>
            <a:xfrm flipH="1">
              <a:off x="9360011"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6" name="Google Shape;3796;p90"/>
            <p:cNvSpPr/>
            <p:nvPr/>
          </p:nvSpPr>
          <p:spPr>
            <a:xfrm flipH="1">
              <a:off x="9033870"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7" name="Google Shape;3797;p90"/>
            <p:cNvSpPr/>
            <p:nvPr/>
          </p:nvSpPr>
          <p:spPr>
            <a:xfrm>
              <a:off x="8598148"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8" name="Google Shape;3798;p90"/>
            <p:cNvSpPr/>
            <p:nvPr/>
          </p:nvSpPr>
          <p:spPr>
            <a:xfrm>
              <a:off x="827200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9" name="Google Shape;3799;p90"/>
            <p:cNvSpPr/>
            <p:nvPr/>
          </p:nvSpPr>
          <p:spPr>
            <a:xfrm flipH="1">
              <a:off x="870524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0" name="Google Shape;3800;p90"/>
            <p:cNvSpPr/>
            <p:nvPr/>
          </p:nvSpPr>
          <p:spPr>
            <a:xfrm flipH="1">
              <a:off x="8379101"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1" name="Google Shape;3801;p90"/>
            <p:cNvSpPr/>
            <p:nvPr/>
          </p:nvSpPr>
          <p:spPr>
            <a:xfrm>
              <a:off x="794337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2" name="Google Shape;3802;p90"/>
            <p:cNvSpPr/>
            <p:nvPr/>
          </p:nvSpPr>
          <p:spPr>
            <a:xfrm>
              <a:off x="761723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3" name="Google Shape;3803;p90"/>
            <p:cNvSpPr/>
            <p:nvPr/>
          </p:nvSpPr>
          <p:spPr>
            <a:xfrm flipH="1">
              <a:off x="805047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4" name="Google Shape;3804;p90"/>
            <p:cNvSpPr/>
            <p:nvPr/>
          </p:nvSpPr>
          <p:spPr>
            <a:xfrm flipH="1">
              <a:off x="7724332"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5" name="Google Shape;3805;p90"/>
            <p:cNvSpPr/>
            <p:nvPr/>
          </p:nvSpPr>
          <p:spPr>
            <a:xfrm>
              <a:off x="728860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6" name="Google Shape;3806;p90"/>
            <p:cNvSpPr/>
            <p:nvPr/>
          </p:nvSpPr>
          <p:spPr>
            <a:xfrm flipH="1">
              <a:off x="7395703"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807" name="Google Shape;3807;p90"/>
          <p:cNvGrpSpPr/>
          <p:nvPr/>
        </p:nvGrpSpPr>
        <p:grpSpPr>
          <a:xfrm>
            <a:off x="83663" y="4909426"/>
            <a:ext cx="12009863" cy="176637"/>
            <a:chOff x="83663" y="4856241"/>
            <a:chExt cx="12009863" cy="176637"/>
          </a:xfrm>
        </p:grpSpPr>
        <p:sp>
          <p:nvSpPr>
            <p:cNvPr id="3808" name="Google Shape;3808;p90"/>
            <p:cNvSpPr/>
            <p:nvPr/>
          </p:nvSpPr>
          <p:spPr>
            <a:xfrm>
              <a:off x="30519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9" name="Google Shape;3809;p90"/>
            <p:cNvSpPr/>
            <p:nvPr/>
          </p:nvSpPr>
          <p:spPr>
            <a:xfrm>
              <a:off x="63133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0" name="Google Shape;3810;p90"/>
            <p:cNvSpPr/>
            <p:nvPr/>
          </p:nvSpPr>
          <p:spPr>
            <a:xfrm>
              <a:off x="8366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1" name="Google Shape;3811;p90"/>
            <p:cNvSpPr/>
            <p:nvPr/>
          </p:nvSpPr>
          <p:spPr>
            <a:xfrm>
              <a:off x="41229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2" name="Google Shape;3812;p90"/>
            <p:cNvSpPr/>
            <p:nvPr/>
          </p:nvSpPr>
          <p:spPr>
            <a:xfrm>
              <a:off x="95996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3" name="Google Shape;3813;p90"/>
            <p:cNvSpPr/>
            <p:nvPr/>
          </p:nvSpPr>
          <p:spPr>
            <a:xfrm>
              <a:off x="128610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4" name="Google Shape;3814;p90"/>
            <p:cNvSpPr/>
            <p:nvPr/>
          </p:nvSpPr>
          <p:spPr>
            <a:xfrm>
              <a:off x="73843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5" name="Google Shape;3815;p90"/>
            <p:cNvSpPr/>
            <p:nvPr/>
          </p:nvSpPr>
          <p:spPr>
            <a:xfrm>
              <a:off x="106706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6" name="Google Shape;3816;p90"/>
            <p:cNvSpPr/>
            <p:nvPr/>
          </p:nvSpPr>
          <p:spPr>
            <a:xfrm>
              <a:off x="161473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7" name="Google Shape;3817;p90"/>
            <p:cNvSpPr/>
            <p:nvPr/>
          </p:nvSpPr>
          <p:spPr>
            <a:xfrm>
              <a:off x="194087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8" name="Google Shape;3818;p90"/>
            <p:cNvSpPr/>
            <p:nvPr/>
          </p:nvSpPr>
          <p:spPr>
            <a:xfrm>
              <a:off x="139320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9" name="Google Shape;3819;p90"/>
            <p:cNvSpPr/>
            <p:nvPr/>
          </p:nvSpPr>
          <p:spPr>
            <a:xfrm>
              <a:off x="1721829"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0" name="Google Shape;3820;p90"/>
            <p:cNvSpPr/>
            <p:nvPr/>
          </p:nvSpPr>
          <p:spPr>
            <a:xfrm>
              <a:off x="226950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1" name="Google Shape;3821;p90"/>
            <p:cNvSpPr/>
            <p:nvPr/>
          </p:nvSpPr>
          <p:spPr>
            <a:xfrm>
              <a:off x="259564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2" name="Google Shape;3822;p90"/>
            <p:cNvSpPr/>
            <p:nvPr/>
          </p:nvSpPr>
          <p:spPr>
            <a:xfrm>
              <a:off x="204796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3" name="Google Shape;3823;p90"/>
            <p:cNvSpPr/>
            <p:nvPr/>
          </p:nvSpPr>
          <p:spPr>
            <a:xfrm>
              <a:off x="2376598"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4" name="Google Shape;3824;p90"/>
            <p:cNvSpPr/>
            <p:nvPr/>
          </p:nvSpPr>
          <p:spPr>
            <a:xfrm>
              <a:off x="292427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5" name="Google Shape;3825;p90"/>
            <p:cNvSpPr/>
            <p:nvPr/>
          </p:nvSpPr>
          <p:spPr>
            <a:xfrm>
              <a:off x="325041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6" name="Google Shape;3826;p90"/>
            <p:cNvSpPr/>
            <p:nvPr/>
          </p:nvSpPr>
          <p:spPr>
            <a:xfrm>
              <a:off x="270273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7" name="Google Shape;3827;p90"/>
            <p:cNvSpPr/>
            <p:nvPr/>
          </p:nvSpPr>
          <p:spPr>
            <a:xfrm>
              <a:off x="3031366"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8" name="Google Shape;3828;p90"/>
            <p:cNvSpPr/>
            <p:nvPr/>
          </p:nvSpPr>
          <p:spPr>
            <a:xfrm>
              <a:off x="35790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9" name="Google Shape;3829;p90"/>
            <p:cNvSpPr/>
            <p:nvPr/>
          </p:nvSpPr>
          <p:spPr>
            <a:xfrm>
              <a:off x="3357508"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0" name="Google Shape;3830;p90"/>
            <p:cNvSpPr/>
            <p:nvPr/>
          </p:nvSpPr>
          <p:spPr>
            <a:xfrm>
              <a:off x="390767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1" name="Google Shape;3831;p90"/>
            <p:cNvSpPr/>
            <p:nvPr/>
          </p:nvSpPr>
          <p:spPr>
            <a:xfrm>
              <a:off x="423381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2" name="Google Shape;3832;p90"/>
            <p:cNvSpPr/>
            <p:nvPr/>
          </p:nvSpPr>
          <p:spPr>
            <a:xfrm>
              <a:off x="3686136"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3" name="Google Shape;3833;p90"/>
            <p:cNvSpPr/>
            <p:nvPr/>
          </p:nvSpPr>
          <p:spPr>
            <a:xfrm>
              <a:off x="401476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4" name="Google Shape;3834;p90"/>
            <p:cNvSpPr/>
            <p:nvPr/>
          </p:nvSpPr>
          <p:spPr>
            <a:xfrm>
              <a:off x="4562439"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5" name="Google Shape;3835;p90"/>
            <p:cNvSpPr/>
            <p:nvPr/>
          </p:nvSpPr>
          <p:spPr>
            <a:xfrm>
              <a:off x="48885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6" name="Google Shape;3836;p90"/>
            <p:cNvSpPr/>
            <p:nvPr/>
          </p:nvSpPr>
          <p:spPr>
            <a:xfrm>
              <a:off x="4340905"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7" name="Google Shape;3837;p90"/>
            <p:cNvSpPr/>
            <p:nvPr/>
          </p:nvSpPr>
          <p:spPr>
            <a:xfrm>
              <a:off x="466953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8" name="Google Shape;3838;p90"/>
            <p:cNvSpPr/>
            <p:nvPr/>
          </p:nvSpPr>
          <p:spPr>
            <a:xfrm>
              <a:off x="521720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9" name="Google Shape;3839;p90"/>
            <p:cNvSpPr/>
            <p:nvPr/>
          </p:nvSpPr>
          <p:spPr>
            <a:xfrm>
              <a:off x="554334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0" name="Google Shape;3840;p90"/>
            <p:cNvSpPr/>
            <p:nvPr/>
          </p:nvSpPr>
          <p:spPr>
            <a:xfrm>
              <a:off x="4995674"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1" name="Google Shape;3841;p90"/>
            <p:cNvSpPr/>
            <p:nvPr/>
          </p:nvSpPr>
          <p:spPr>
            <a:xfrm>
              <a:off x="5324302"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2" name="Google Shape;3842;p90"/>
            <p:cNvSpPr/>
            <p:nvPr/>
          </p:nvSpPr>
          <p:spPr>
            <a:xfrm>
              <a:off x="587197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3" name="Google Shape;3843;p90"/>
            <p:cNvSpPr/>
            <p:nvPr/>
          </p:nvSpPr>
          <p:spPr>
            <a:xfrm>
              <a:off x="61981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4" name="Google Shape;3844;p90"/>
            <p:cNvSpPr/>
            <p:nvPr/>
          </p:nvSpPr>
          <p:spPr>
            <a:xfrm>
              <a:off x="565044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5" name="Google Shape;3845;p90"/>
            <p:cNvSpPr/>
            <p:nvPr/>
          </p:nvSpPr>
          <p:spPr>
            <a:xfrm>
              <a:off x="5979071"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6" name="Google Shape;3846;p90"/>
            <p:cNvSpPr/>
            <p:nvPr/>
          </p:nvSpPr>
          <p:spPr>
            <a:xfrm>
              <a:off x="652674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7" name="Google Shape;3847;p90"/>
            <p:cNvSpPr/>
            <p:nvPr/>
          </p:nvSpPr>
          <p:spPr>
            <a:xfrm>
              <a:off x="68528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8" name="Google Shape;3848;p90"/>
            <p:cNvSpPr/>
            <p:nvPr/>
          </p:nvSpPr>
          <p:spPr>
            <a:xfrm>
              <a:off x="630521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9" name="Google Shape;3849;p90"/>
            <p:cNvSpPr/>
            <p:nvPr/>
          </p:nvSpPr>
          <p:spPr>
            <a:xfrm>
              <a:off x="663384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0" name="Google Shape;3850;p90"/>
            <p:cNvSpPr/>
            <p:nvPr/>
          </p:nvSpPr>
          <p:spPr>
            <a:xfrm>
              <a:off x="71815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1" name="Google Shape;3851;p90"/>
            <p:cNvSpPr/>
            <p:nvPr/>
          </p:nvSpPr>
          <p:spPr>
            <a:xfrm>
              <a:off x="695998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2" name="Google Shape;3852;p90"/>
            <p:cNvSpPr/>
            <p:nvPr/>
          </p:nvSpPr>
          <p:spPr>
            <a:xfrm>
              <a:off x="75101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3" name="Google Shape;3853;p90"/>
            <p:cNvSpPr/>
            <p:nvPr/>
          </p:nvSpPr>
          <p:spPr>
            <a:xfrm>
              <a:off x="783628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4" name="Google Shape;3854;p90"/>
            <p:cNvSpPr/>
            <p:nvPr/>
          </p:nvSpPr>
          <p:spPr>
            <a:xfrm>
              <a:off x="7288609"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5" name="Google Shape;3855;p90"/>
            <p:cNvSpPr/>
            <p:nvPr/>
          </p:nvSpPr>
          <p:spPr>
            <a:xfrm>
              <a:off x="761723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6" name="Google Shape;3856;p90"/>
            <p:cNvSpPr/>
            <p:nvPr/>
          </p:nvSpPr>
          <p:spPr>
            <a:xfrm>
              <a:off x="816491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7" name="Google Shape;3857;p90"/>
            <p:cNvSpPr/>
            <p:nvPr/>
          </p:nvSpPr>
          <p:spPr>
            <a:xfrm>
              <a:off x="849105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8" name="Google Shape;3858;p90"/>
            <p:cNvSpPr/>
            <p:nvPr/>
          </p:nvSpPr>
          <p:spPr>
            <a:xfrm>
              <a:off x="7943378"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9" name="Google Shape;3859;p90"/>
            <p:cNvSpPr/>
            <p:nvPr/>
          </p:nvSpPr>
          <p:spPr>
            <a:xfrm>
              <a:off x="827200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0" name="Google Shape;3860;p90"/>
            <p:cNvSpPr/>
            <p:nvPr/>
          </p:nvSpPr>
          <p:spPr>
            <a:xfrm>
              <a:off x="88196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1" name="Google Shape;3861;p90"/>
            <p:cNvSpPr/>
            <p:nvPr/>
          </p:nvSpPr>
          <p:spPr>
            <a:xfrm>
              <a:off x="914582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2" name="Google Shape;3862;p90"/>
            <p:cNvSpPr/>
            <p:nvPr/>
          </p:nvSpPr>
          <p:spPr>
            <a:xfrm>
              <a:off x="8598147"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3" name="Google Shape;3863;p90"/>
            <p:cNvSpPr/>
            <p:nvPr/>
          </p:nvSpPr>
          <p:spPr>
            <a:xfrm>
              <a:off x="892677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4" name="Google Shape;3864;p90"/>
            <p:cNvSpPr/>
            <p:nvPr/>
          </p:nvSpPr>
          <p:spPr>
            <a:xfrm>
              <a:off x="947445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5" name="Google Shape;3865;p90"/>
            <p:cNvSpPr/>
            <p:nvPr/>
          </p:nvSpPr>
          <p:spPr>
            <a:xfrm>
              <a:off x="980059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6" name="Google Shape;3866;p90"/>
            <p:cNvSpPr/>
            <p:nvPr/>
          </p:nvSpPr>
          <p:spPr>
            <a:xfrm>
              <a:off x="925291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7" name="Google Shape;3867;p90"/>
            <p:cNvSpPr/>
            <p:nvPr/>
          </p:nvSpPr>
          <p:spPr>
            <a:xfrm>
              <a:off x="958154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8" name="Google Shape;3868;p90"/>
            <p:cNvSpPr/>
            <p:nvPr/>
          </p:nvSpPr>
          <p:spPr>
            <a:xfrm>
              <a:off x="101292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9" name="Google Shape;3869;p90"/>
            <p:cNvSpPr/>
            <p:nvPr/>
          </p:nvSpPr>
          <p:spPr>
            <a:xfrm>
              <a:off x="1045536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0" name="Google Shape;3870;p90"/>
            <p:cNvSpPr/>
            <p:nvPr/>
          </p:nvSpPr>
          <p:spPr>
            <a:xfrm>
              <a:off x="990768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1" name="Google Shape;3871;p90"/>
            <p:cNvSpPr/>
            <p:nvPr/>
          </p:nvSpPr>
          <p:spPr>
            <a:xfrm>
              <a:off x="10236312"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2" name="Google Shape;3872;p90"/>
            <p:cNvSpPr/>
            <p:nvPr/>
          </p:nvSpPr>
          <p:spPr>
            <a:xfrm>
              <a:off x="107839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3" name="Google Shape;3873;p90"/>
            <p:cNvSpPr/>
            <p:nvPr/>
          </p:nvSpPr>
          <p:spPr>
            <a:xfrm>
              <a:off x="10562454"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4" name="Google Shape;3874;p90"/>
            <p:cNvSpPr/>
            <p:nvPr/>
          </p:nvSpPr>
          <p:spPr>
            <a:xfrm>
              <a:off x="111126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5" name="Google Shape;3875;p90"/>
            <p:cNvSpPr/>
            <p:nvPr/>
          </p:nvSpPr>
          <p:spPr>
            <a:xfrm>
              <a:off x="1143875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6" name="Google Shape;3876;p90"/>
            <p:cNvSpPr/>
            <p:nvPr/>
          </p:nvSpPr>
          <p:spPr>
            <a:xfrm>
              <a:off x="10891083"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7" name="Google Shape;3877;p90"/>
            <p:cNvSpPr/>
            <p:nvPr/>
          </p:nvSpPr>
          <p:spPr>
            <a:xfrm>
              <a:off x="1121971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8" name="Google Shape;3878;p90"/>
            <p:cNvSpPr/>
            <p:nvPr/>
          </p:nvSpPr>
          <p:spPr>
            <a:xfrm>
              <a:off x="1176738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9" name="Google Shape;3879;p90"/>
            <p:cNvSpPr/>
            <p:nvPr/>
          </p:nvSpPr>
          <p:spPr>
            <a:xfrm>
              <a:off x="1209352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0" name="Google Shape;3880;p90"/>
            <p:cNvSpPr/>
            <p:nvPr/>
          </p:nvSpPr>
          <p:spPr>
            <a:xfrm>
              <a:off x="11545852"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1" name="Google Shape;3881;p90"/>
            <p:cNvSpPr/>
            <p:nvPr/>
          </p:nvSpPr>
          <p:spPr>
            <a:xfrm>
              <a:off x="1187448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882" name="Google Shape;3882;p90"/>
          <p:cNvGrpSpPr/>
          <p:nvPr/>
        </p:nvGrpSpPr>
        <p:grpSpPr>
          <a:xfrm>
            <a:off x="83664" y="3484253"/>
            <a:ext cx="12009863" cy="176637"/>
            <a:chOff x="83664" y="3400078"/>
            <a:chExt cx="12009863" cy="176637"/>
          </a:xfrm>
        </p:grpSpPr>
        <p:sp>
          <p:nvSpPr>
            <p:cNvPr id="3883" name="Google Shape;3883;p90"/>
            <p:cNvSpPr/>
            <p:nvPr/>
          </p:nvSpPr>
          <p:spPr>
            <a:xfrm>
              <a:off x="1187199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4" name="Google Shape;3884;p90"/>
            <p:cNvSpPr/>
            <p:nvPr/>
          </p:nvSpPr>
          <p:spPr>
            <a:xfrm>
              <a:off x="1154585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5" name="Google Shape;3885;p90"/>
            <p:cNvSpPr/>
            <p:nvPr/>
          </p:nvSpPr>
          <p:spPr>
            <a:xfrm flipH="1">
              <a:off x="1197908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6" name="Google Shape;3886;p90"/>
            <p:cNvSpPr/>
            <p:nvPr/>
          </p:nvSpPr>
          <p:spPr>
            <a:xfrm flipH="1">
              <a:off x="1165294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7" name="Google Shape;3887;p90"/>
            <p:cNvSpPr/>
            <p:nvPr/>
          </p:nvSpPr>
          <p:spPr>
            <a:xfrm>
              <a:off x="1121722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8" name="Google Shape;3888;p90"/>
            <p:cNvSpPr/>
            <p:nvPr/>
          </p:nvSpPr>
          <p:spPr>
            <a:xfrm>
              <a:off x="1089108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9" name="Google Shape;3889;p90"/>
            <p:cNvSpPr/>
            <p:nvPr/>
          </p:nvSpPr>
          <p:spPr>
            <a:xfrm flipH="1">
              <a:off x="1132431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0" name="Google Shape;3890;p90"/>
            <p:cNvSpPr/>
            <p:nvPr/>
          </p:nvSpPr>
          <p:spPr>
            <a:xfrm flipH="1">
              <a:off x="1099817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1" name="Google Shape;3891;p90"/>
            <p:cNvSpPr/>
            <p:nvPr/>
          </p:nvSpPr>
          <p:spPr>
            <a:xfrm>
              <a:off x="1056245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2" name="Google Shape;3892;p90"/>
            <p:cNvSpPr/>
            <p:nvPr/>
          </p:nvSpPr>
          <p:spPr>
            <a:xfrm>
              <a:off x="1023631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3" name="Google Shape;3893;p90"/>
            <p:cNvSpPr/>
            <p:nvPr/>
          </p:nvSpPr>
          <p:spPr>
            <a:xfrm flipH="1">
              <a:off x="10669550"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4" name="Google Shape;3894;p90"/>
            <p:cNvSpPr/>
            <p:nvPr/>
          </p:nvSpPr>
          <p:spPr>
            <a:xfrm flipH="1">
              <a:off x="10343410"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5" name="Google Shape;3895;p90"/>
            <p:cNvSpPr/>
            <p:nvPr/>
          </p:nvSpPr>
          <p:spPr>
            <a:xfrm>
              <a:off x="990768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6" name="Google Shape;3896;p90"/>
            <p:cNvSpPr/>
            <p:nvPr/>
          </p:nvSpPr>
          <p:spPr>
            <a:xfrm>
              <a:off x="958154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7" name="Google Shape;3897;p90"/>
            <p:cNvSpPr/>
            <p:nvPr/>
          </p:nvSpPr>
          <p:spPr>
            <a:xfrm flipH="1">
              <a:off x="1001478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8" name="Google Shape;3898;p90"/>
            <p:cNvSpPr/>
            <p:nvPr/>
          </p:nvSpPr>
          <p:spPr>
            <a:xfrm flipH="1">
              <a:off x="9688641"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9" name="Google Shape;3899;p90"/>
            <p:cNvSpPr/>
            <p:nvPr/>
          </p:nvSpPr>
          <p:spPr>
            <a:xfrm>
              <a:off x="925291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0" name="Google Shape;3900;p90"/>
            <p:cNvSpPr/>
            <p:nvPr/>
          </p:nvSpPr>
          <p:spPr>
            <a:xfrm>
              <a:off x="892677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1" name="Google Shape;3901;p90"/>
            <p:cNvSpPr/>
            <p:nvPr/>
          </p:nvSpPr>
          <p:spPr>
            <a:xfrm flipH="1">
              <a:off x="936001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2" name="Google Shape;3902;p90"/>
            <p:cNvSpPr/>
            <p:nvPr/>
          </p:nvSpPr>
          <p:spPr>
            <a:xfrm flipH="1">
              <a:off x="9033872"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3" name="Google Shape;3903;p90"/>
            <p:cNvSpPr/>
            <p:nvPr/>
          </p:nvSpPr>
          <p:spPr>
            <a:xfrm>
              <a:off x="85981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4" name="Google Shape;3904;p90"/>
            <p:cNvSpPr/>
            <p:nvPr/>
          </p:nvSpPr>
          <p:spPr>
            <a:xfrm flipH="1">
              <a:off x="8705243"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5" name="Google Shape;3905;p90"/>
            <p:cNvSpPr/>
            <p:nvPr/>
          </p:nvSpPr>
          <p:spPr>
            <a:xfrm>
              <a:off x="826952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6" name="Google Shape;3906;p90"/>
            <p:cNvSpPr/>
            <p:nvPr/>
          </p:nvSpPr>
          <p:spPr>
            <a:xfrm>
              <a:off x="794337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7" name="Google Shape;3907;p90"/>
            <p:cNvSpPr/>
            <p:nvPr/>
          </p:nvSpPr>
          <p:spPr>
            <a:xfrm flipH="1">
              <a:off x="8376614"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8" name="Google Shape;3908;p90"/>
            <p:cNvSpPr/>
            <p:nvPr/>
          </p:nvSpPr>
          <p:spPr>
            <a:xfrm flipH="1">
              <a:off x="8050474"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9" name="Google Shape;3909;p90"/>
            <p:cNvSpPr/>
            <p:nvPr/>
          </p:nvSpPr>
          <p:spPr>
            <a:xfrm>
              <a:off x="7614751"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0" name="Google Shape;3910;p90"/>
            <p:cNvSpPr/>
            <p:nvPr/>
          </p:nvSpPr>
          <p:spPr>
            <a:xfrm>
              <a:off x="72886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1" name="Google Shape;3911;p90"/>
            <p:cNvSpPr/>
            <p:nvPr/>
          </p:nvSpPr>
          <p:spPr>
            <a:xfrm flipH="1">
              <a:off x="7721846"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2" name="Google Shape;3912;p90"/>
            <p:cNvSpPr/>
            <p:nvPr/>
          </p:nvSpPr>
          <p:spPr>
            <a:xfrm flipH="1">
              <a:off x="7395705"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3" name="Google Shape;3913;p90"/>
            <p:cNvSpPr/>
            <p:nvPr/>
          </p:nvSpPr>
          <p:spPr>
            <a:xfrm>
              <a:off x="695998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4" name="Google Shape;3914;p90"/>
            <p:cNvSpPr/>
            <p:nvPr/>
          </p:nvSpPr>
          <p:spPr>
            <a:xfrm>
              <a:off x="663384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5" name="Google Shape;3915;p90"/>
            <p:cNvSpPr/>
            <p:nvPr/>
          </p:nvSpPr>
          <p:spPr>
            <a:xfrm flipH="1">
              <a:off x="7067077"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6" name="Google Shape;3916;p90"/>
            <p:cNvSpPr/>
            <p:nvPr/>
          </p:nvSpPr>
          <p:spPr>
            <a:xfrm flipH="1">
              <a:off x="6740936"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7" name="Google Shape;3917;p90"/>
            <p:cNvSpPr/>
            <p:nvPr/>
          </p:nvSpPr>
          <p:spPr>
            <a:xfrm>
              <a:off x="630521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8" name="Google Shape;3918;p90"/>
            <p:cNvSpPr/>
            <p:nvPr/>
          </p:nvSpPr>
          <p:spPr>
            <a:xfrm>
              <a:off x="59790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9" name="Google Shape;3919;p90"/>
            <p:cNvSpPr/>
            <p:nvPr/>
          </p:nvSpPr>
          <p:spPr>
            <a:xfrm flipH="1">
              <a:off x="641230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0" name="Google Shape;3920;p90"/>
            <p:cNvSpPr/>
            <p:nvPr/>
          </p:nvSpPr>
          <p:spPr>
            <a:xfrm flipH="1">
              <a:off x="6086167"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1" name="Google Shape;3921;p90"/>
            <p:cNvSpPr/>
            <p:nvPr/>
          </p:nvSpPr>
          <p:spPr>
            <a:xfrm>
              <a:off x="565044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2" name="Google Shape;3922;p90"/>
            <p:cNvSpPr/>
            <p:nvPr/>
          </p:nvSpPr>
          <p:spPr>
            <a:xfrm>
              <a:off x="53243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3" name="Google Shape;3923;p90"/>
            <p:cNvSpPr/>
            <p:nvPr/>
          </p:nvSpPr>
          <p:spPr>
            <a:xfrm flipH="1">
              <a:off x="575753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4" name="Google Shape;3924;p90"/>
            <p:cNvSpPr/>
            <p:nvPr/>
          </p:nvSpPr>
          <p:spPr>
            <a:xfrm flipH="1">
              <a:off x="5431399"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5" name="Google Shape;3925;p90"/>
            <p:cNvSpPr/>
            <p:nvPr/>
          </p:nvSpPr>
          <p:spPr>
            <a:xfrm>
              <a:off x="49956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6" name="Google Shape;3926;p90"/>
            <p:cNvSpPr/>
            <p:nvPr/>
          </p:nvSpPr>
          <p:spPr>
            <a:xfrm flipH="1">
              <a:off x="510276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7" name="Google Shape;3927;p90"/>
            <p:cNvSpPr/>
            <p:nvPr/>
          </p:nvSpPr>
          <p:spPr>
            <a:xfrm>
              <a:off x="46670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8" name="Google Shape;3928;p90"/>
            <p:cNvSpPr/>
            <p:nvPr/>
          </p:nvSpPr>
          <p:spPr>
            <a:xfrm>
              <a:off x="434090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9" name="Google Shape;3929;p90"/>
            <p:cNvSpPr/>
            <p:nvPr/>
          </p:nvSpPr>
          <p:spPr>
            <a:xfrm flipH="1">
              <a:off x="4774142"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0" name="Google Shape;3930;p90"/>
            <p:cNvSpPr/>
            <p:nvPr/>
          </p:nvSpPr>
          <p:spPr>
            <a:xfrm flipH="1">
              <a:off x="444800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1" name="Google Shape;3931;p90"/>
            <p:cNvSpPr/>
            <p:nvPr/>
          </p:nvSpPr>
          <p:spPr>
            <a:xfrm>
              <a:off x="401227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2" name="Google Shape;3932;p90"/>
            <p:cNvSpPr/>
            <p:nvPr/>
          </p:nvSpPr>
          <p:spPr>
            <a:xfrm>
              <a:off x="368613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3" name="Google Shape;3933;p90"/>
            <p:cNvSpPr/>
            <p:nvPr/>
          </p:nvSpPr>
          <p:spPr>
            <a:xfrm flipH="1">
              <a:off x="4119373"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4" name="Google Shape;3934;p90"/>
            <p:cNvSpPr/>
            <p:nvPr/>
          </p:nvSpPr>
          <p:spPr>
            <a:xfrm flipH="1">
              <a:off x="379323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5" name="Google Shape;3935;p90"/>
            <p:cNvSpPr/>
            <p:nvPr/>
          </p:nvSpPr>
          <p:spPr>
            <a:xfrm>
              <a:off x="33575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6" name="Google Shape;3936;p90"/>
            <p:cNvSpPr/>
            <p:nvPr/>
          </p:nvSpPr>
          <p:spPr>
            <a:xfrm>
              <a:off x="303136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7" name="Google Shape;3937;p90"/>
            <p:cNvSpPr/>
            <p:nvPr/>
          </p:nvSpPr>
          <p:spPr>
            <a:xfrm flipH="1">
              <a:off x="3464604"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8" name="Google Shape;3938;p90"/>
            <p:cNvSpPr/>
            <p:nvPr/>
          </p:nvSpPr>
          <p:spPr>
            <a:xfrm flipH="1">
              <a:off x="313846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9" name="Google Shape;3939;p90"/>
            <p:cNvSpPr/>
            <p:nvPr/>
          </p:nvSpPr>
          <p:spPr>
            <a:xfrm>
              <a:off x="270274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0" name="Google Shape;3940;p90"/>
            <p:cNvSpPr/>
            <p:nvPr/>
          </p:nvSpPr>
          <p:spPr>
            <a:xfrm>
              <a:off x="237659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1" name="Google Shape;3941;p90"/>
            <p:cNvSpPr/>
            <p:nvPr/>
          </p:nvSpPr>
          <p:spPr>
            <a:xfrm flipH="1">
              <a:off x="280983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2" name="Google Shape;3942;p90"/>
            <p:cNvSpPr/>
            <p:nvPr/>
          </p:nvSpPr>
          <p:spPr>
            <a:xfrm flipH="1">
              <a:off x="248369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3" name="Google Shape;3943;p90"/>
            <p:cNvSpPr/>
            <p:nvPr/>
          </p:nvSpPr>
          <p:spPr>
            <a:xfrm>
              <a:off x="20479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4" name="Google Shape;3944;p90"/>
            <p:cNvSpPr/>
            <p:nvPr/>
          </p:nvSpPr>
          <p:spPr>
            <a:xfrm>
              <a:off x="172183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5" name="Google Shape;3945;p90"/>
            <p:cNvSpPr/>
            <p:nvPr/>
          </p:nvSpPr>
          <p:spPr>
            <a:xfrm flipH="1">
              <a:off x="215506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6" name="Google Shape;3946;p90"/>
            <p:cNvSpPr/>
            <p:nvPr/>
          </p:nvSpPr>
          <p:spPr>
            <a:xfrm flipH="1">
              <a:off x="1828926"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7" name="Google Shape;3947;p90"/>
            <p:cNvSpPr/>
            <p:nvPr/>
          </p:nvSpPr>
          <p:spPr>
            <a:xfrm>
              <a:off x="13932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8" name="Google Shape;3948;p90"/>
            <p:cNvSpPr/>
            <p:nvPr/>
          </p:nvSpPr>
          <p:spPr>
            <a:xfrm flipH="1">
              <a:off x="1500297"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9" name="Google Shape;3949;p90"/>
            <p:cNvSpPr/>
            <p:nvPr/>
          </p:nvSpPr>
          <p:spPr>
            <a:xfrm>
              <a:off x="10645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0" name="Google Shape;3950;p90"/>
            <p:cNvSpPr/>
            <p:nvPr/>
          </p:nvSpPr>
          <p:spPr>
            <a:xfrm>
              <a:off x="73843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1" name="Google Shape;3951;p90"/>
            <p:cNvSpPr/>
            <p:nvPr/>
          </p:nvSpPr>
          <p:spPr>
            <a:xfrm flipH="1">
              <a:off x="1171668"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2" name="Google Shape;3952;p90"/>
            <p:cNvSpPr/>
            <p:nvPr/>
          </p:nvSpPr>
          <p:spPr>
            <a:xfrm flipH="1">
              <a:off x="84552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3" name="Google Shape;3953;p90"/>
            <p:cNvSpPr/>
            <p:nvPr/>
          </p:nvSpPr>
          <p:spPr>
            <a:xfrm>
              <a:off x="40980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4" name="Google Shape;3954;p90"/>
            <p:cNvSpPr/>
            <p:nvPr/>
          </p:nvSpPr>
          <p:spPr>
            <a:xfrm>
              <a:off x="8366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5" name="Google Shape;3955;p90"/>
            <p:cNvSpPr/>
            <p:nvPr/>
          </p:nvSpPr>
          <p:spPr>
            <a:xfrm flipH="1">
              <a:off x="516899"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6" name="Google Shape;3956;p90"/>
            <p:cNvSpPr/>
            <p:nvPr/>
          </p:nvSpPr>
          <p:spPr>
            <a:xfrm flipH="1">
              <a:off x="19075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957" name="Google Shape;3957;p90"/>
          <p:cNvGrpSpPr/>
          <p:nvPr/>
        </p:nvGrpSpPr>
        <p:grpSpPr>
          <a:xfrm>
            <a:off x="83663" y="3769287"/>
            <a:ext cx="12009864" cy="176637"/>
            <a:chOff x="83663" y="3697854"/>
            <a:chExt cx="12009864" cy="176637"/>
          </a:xfrm>
        </p:grpSpPr>
        <p:sp>
          <p:nvSpPr>
            <p:cNvPr id="3958" name="Google Shape;3958;p90"/>
            <p:cNvSpPr/>
            <p:nvPr/>
          </p:nvSpPr>
          <p:spPr>
            <a:xfrm>
              <a:off x="521720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9" name="Google Shape;3959;p90"/>
            <p:cNvSpPr/>
            <p:nvPr/>
          </p:nvSpPr>
          <p:spPr>
            <a:xfrm>
              <a:off x="554334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0" name="Google Shape;3960;p90"/>
            <p:cNvSpPr/>
            <p:nvPr/>
          </p:nvSpPr>
          <p:spPr>
            <a:xfrm>
              <a:off x="499567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1" name="Google Shape;3961;p90"/>
            <p:cNvSpPr/>
            <p:nvPr/>
          </p:nvSpPr>
          <p:spPr>
            <a:xfrm>
              <a:off x="532430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2" name="Google Shape;3962;p90"/>
            <p:cNvSpPr/>
            <p:nvPr/>
          </p:nvSpPr>
          <p:spPr>
            <a:xfrm>
              <a:off x="587197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3" name="Google Shape;3963;p90"/>
            <p:cNvSpPr/>
            <p:nvPr/>
          </p:nvSpPr>
          <p:spPr>
            <a:xfrm>
              <a:off x="619811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4" name="Google Shape;3964;p90"/>
            <p:cNvSpPr/>
            <p:nvPr/>
          </p:nvSpPr>
          <p:spPr>
            <a:xfrm>
              <a:off x="5650444"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5" name="Google Shape;3965;p90"/>
            <p:cNvSpPr/>
            <p:nvPr/>
          </p:nvSpPr>
          <p:spPr>
            <a:xfrm>
              <a:off x="597907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6" name="Google Shape;3966;p90"/>
            <p:cNvSpPr/>
            <p:nvPr/>
          </p:nvSpPr>
          <p:spPr>
            <a:xfrm>
              <a:off x="652674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7" name="Google Shape;3967;p90"/>
            <p:cNvSpPr/>
            <p:nvPr/>
          </p:nvSpPr>
          <p:spPr>
            <a:xfrm>
              <a:off x="685288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8" name="Google Shape;3968;p90"/>
            <p:cNvSpPr/>
            <p:nvPr/>
          </p:nvSpPr>
          <p:spPr>
            <a:xfrm>
              <a:off x="630521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9" name="Google Shape;3969;p90"/>
            <p:cNvSpPr/>
            <p:nvPr/>
          </p:nvSpPr>
          <p:spPr>
            <a:xfrm>
              <a:off x="6633841"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0" name="Google Shape;3970;p90"/>
            <p:cNvSpPr/>
            <p:nvPr/>
          </p:nvSpPr>
          <p:spPr>
            <a:xfrm>
              <a:off x="718151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1" name="Google Shape;3971;p90"/>
            <p:cNvSpPr/>
            <p:nvPr/>
          </p:nvSpPr>
          <p:spPr>
            <a:xfrm>
              <a:off x="750765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2" name="Google Shape;3972;p90"/>
            <p:cNvSpPr/>
            <p:nvPr/>
          </p:nvSpPr>
          <p:spPr>
            <a:xfrm>
              <a:off x="6959982"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3" name="Google Shape;3973;p90"/>
            <p:cNvSpPr/>
            <p:nvPr/>
          </p:nvSpPr>
          <p:spPr>
            <a:xfrm>
              <a:off x="7288610"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4" name="Google Shape;3974;p90"/>
            <p:cNvSpPr/>
            <p:nvPr/>
          </p:nvSpPr>
          <p:spPr>
            <a:xfrm>
              <a:off x="783628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5" name="Google Shape;3975;p90"/>
            <p:cNvSpPr/>
            <p:nvPr/>
          </p:nvSpPr>
          <p:spPr>
            <a:xfrm>
              <a:off x="816242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6" name="Google Shape;3976;p90"/>
            <p:cNvSpPr/>
            <p:nvPr/>
          </p:nvSpPr>
          <p:spPr>
            <a:xfrm>
              <a:off x="7614751"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7" name="Google Shape;3977;p90"/>
            <p:cNvSpPr/>
            <p:nvPr/>
          </p:nvSpPr>
          <p:spPr>
            <a:xfrm>
              <a:off x="7943378"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8" name="Google Shape;3978;p90"/>
            <p:cNvSpPr/>
            <p:nvPr/>
          </p:nvSpPr>
          <p:spPr>
            <a:xfrm>
              <a:off x="849105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9" name="Google Shape;3979;p90"/>
            <p:cNvSpPr/>
            <p:nvPr/>
          </p:nvSpPr>
          <p:spPr>
            <a:xfrm>
              <a:off x="8269520"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0" name="Google Shape;3980;p90"/>
            <p:cNvSpPr/>
            <p:nvPr/>
          </p:nvSpPr>
          <p:spPr>
            <a:xfrm>
              <a:off x="881968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1" name="Google Shape;3981;p90"/>
            <p:cNvSpPr/>
            <p:nvPr/>
          </p:nvSpPr>
          <p:spPr>
            <a:xfrm>
              <a:off x="9145823"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2" name="Google Shape;3982;p90"/>
            <p:cNvSpPr/>
            <p:nvPr/>
          </p:nvSpPr>
          <p:spPr>
            <a:xfrm>
              <a:off x="859814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3" name="Google Shape;3983;p90"/>
            <p:cNvSpPr/>
            <p:nvPr/>
          </p:nvSpPr>
          <p:spPr>
            <a:xfrm>
              <a:off x="892677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4" name="Google Shape;3984;p90"/>
            <p:cNvSpPr/>
            <p:nvPr/>
          </p:nvSpPr>
          <p:spPr>
            <a:xfrm>
              <a:off x="9474451"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5" name="Google Shape;3985;p90"/>
            <p:cNvSpPr/>
            <p:nvPr/>
          </p:nvSpPr>
          <p:spPr>
            <a:xfrm>
              <a:off x="980059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6" name="Google Shape;3986;p90"/>
            <p:cNvSpPr/>
            <p:nvPr/>
          </p:nvSpPr>
          <p:spPr>
            <a:xfrm>
              <a:off x="925291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7" name="Google Shape;3987;p90"/>
            <p:cNvSpPr/>
            <p:nvPr/>
          </p:nvSpPr>
          <p:spPr>
            <a:xfrm>
              <a:off x="958154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8" name="Google Shape;3988;p90"/>
            <p:cNvSpPr/>
            <p:nvPr/>
          </p:nvSpPr>
          <p:spPr>
            <a:xfrm>
              <a:off x="1012922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9" name="Google Shape;3989;p90"/>
            <p:cNvSpPr/>
            <p:nvPr/>
          </p:nvSpPr>
          <p:spPr>
            <a:xfrm>
              <a:off x="1045536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0" name="Google Shape;3990;p90"/>
            <p:cNvSpPr/>
            <p:nvPr/>
          </p:nvSpPr>
          <p:spPr>
            <a:xfrm>
              <a:off x="9907686"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1" name="Google Shape;3991;p90"/>
            <p:cNvSpPr/>
            <p:nvPr/>
          </p:nvSpPr>
          <p:spPr>
            <a:xfrm>
              <a:off x="10236314"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2" name="Google Shape;3992;p90"/>
            <p:cNvSpPr/>
            <p:nvPr/>
          </p:nvSpPr>
          <p:spPr>
            <a:xfrm>
              <a:off x="1078398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3" name="Google Shape;3993;p90"/>
            <p:cNvSpPr/>
            <p:nvPr/>
          </p:nvSpPr>
          <p:spPr>
            <a:xfrm>
              <a:off x="1111013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4" name="Google Shape;3994;p90"/>
            <p:cNvSpPr/>
            <p:nvPr/>
          </p:nvSpPr>
          <p:spPr>
            <a:xfrm>
              <a:off x="1056245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5" name="Google Shape;3995;p90"/>
            <p:cNvSpPr/>
            <p:nvPr/>
          </p:nvSpPr>
          <p:spPr>
            <a:xfrm>
              <a:off x="10891083"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6" name="Google Shape;3996;p90"/>
            <p:cNvSpPr/>
            <p:nvPr/>
          </p:nvSpPr>
          <p:spPr>
            <a:xfrm>
              <a:off x="1143875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7" name="Google Shape;3997;p90"/>
            <p:cNvSpPr/>
            <p:nvPr/>
          </p:nvSpPr>
          <p:spPr>
            <a:xfrm>
              <a:off x="1176489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8" name="Google Shape;3998;p90"/>
            <p:cNvSpPr/>
            <p:nvPr/>
          </p:nvSpPr>
          <p:spPr>
            <a:xfrm>
              <a:off x="1121722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9" name="Google Shape;3999;p90"/>
            <p:cNvSpPr/>
            <p:nvPr/>
          </p:nvSpPr>
          <p:spPr>
            <a:xfrm>
              <a:off x="1154585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0" name="Google Shape;4000;p90"/>
            <p:cNvSpPr/>
            <p:nvPr/>
          </p:nvSpPr>
          <p:spPr>
            <a:xfrm>
              <a:off x="1209352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1" name="Google Shape;4001;p90"/>
            <p:cNvSpPr/>
            <p:nvPr/>
          </p:nvSpPr>
          <p:spPr>
            <a:xfrm>
              <a:off x="1187199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2" name="Google Shape;4002;p90"/>
            <p:cNvSpPr/>
            <p:nvPr/>
          </p:nvSpPr>
          <p:spPr>
            <a:xfrm>
              <a:off x="302710"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3" name="Google Shape;4003;p90"/>
            <p:cNvSpPr/>
            <p:nvPr/>
          </p:nvSpPr>
          <p:spPr>
            <a:xfrm>
              <a:off x="83663"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4" name="Google Shape;4004;p90"/>
            <p:cNvSpPr/>
            <p:nvPr/>
          </p:nvSpPr>
          <p:spPr>
            <a:xfrm>
              <a:off x="63133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5" name="Google Shape;4005;p90"/>
            <p:cNvSpPr/>
            <p:nvPr/>
          </p:nvSpPr>
          <p:spPr>
            <a:xfrm>
              <a:off x="957479"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6" name="Google Shape;4006;p90"/>
            <p:cNvSpPr/>
            <p:nvPr/>
          </p:nvSpPr>
          <p:spPr>
            <a:xfrm>
              <a:off x="409806"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7" name="Google Shape;4007;p90"/>
            <p:cNvSpPr/>
            <p:nvPr/>
          </p:nvSpPr>
          <p:spPr>
            <a:xfrm>
              <a:off x="738432"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8" name="Google Shape;4008;p90"/>
            <p:cNvSpPr/>
            <p:nvPr/>
          </p:nvSpPr>
          <p:spPr>
            <a:xfrm>
              <a:off x="128610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9" name="Google Shape;4009;p90"/>
            <p:cNvSpPr/>
            <p:nvPr/>
          </p:nvSpPr>
          <p:spPr>
            <a:xfrm>
              <a:off x="1064574"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0" name="Google Shape;4010;p90"/>
            <p:cNvSpPr/>
            <p:nvPr/>
          </p:nvSpPr>
          <p:spPr>
            <a:xfrm>
              <a:off x="161473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1" name="Google Shape;4011;p90"/>
            <p:cNvSpPr/>
            <p:nvPr/>
          </p:nvSpPr>
          <p:spPr>
            <a:xfrm>
              <a:off x="194087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2" name="Google Shape;4012;p90"/>
            <p:cNvSpPr/>
            <p:nvPr/>
          </p:nvSpPr>
          <p:spPr>
            <a:xfrm>
              <a:off x="1393203"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3" name="Google Shape;4013;p90"/>
            <p:cNvSpPr/>
            <p:nvPr/>
          </p:nvSpPr>
          <p:spPr>
            <a:xfrm>
              <a:off x="172182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4" name="Google Shape;4014;p90"/>
            <p:cNvSpPr/>
            <p:nvPr/>
          </p:nvSpPr>
          <p:spPr>
            <a:xfrm>
              <a:off x="226950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5" name="Google Shape;4015;p90"/>
            <p:cNvSpPr/>
            <p:nvPr/>
          </p:nvSpPr>
          <p:spPr>
            <a:xfrm>
              <a:off x="2595646"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6" name="Google Shape;4016;p90"/>
            <p:cNvSpPr/>
            <p:nvPr/>
          </p:nvSpPr>
          <p:spPr>
            <a:xfrm>
              <a:off x="2047971"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7" name="Google Shape;4017;p90"/>
            <p:cNvSpPr/>
            <p:nvPr/>
          </p:nvSpPr>
          <p:spPr>
            <a:xfrm>
              <a:off x="237659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8" name="Google Shape;4018;p90"/>
            <p:cNvSpPr/>
            <p:nvPr/>
          </p:nvSpPr>
          <p:spPr>
            <a:xfrm>
              <a:off x="2924274"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9" name="Google Shape;4019;p90"/>
            <p:cNvSpPr/>
            <p:nvPr/>
          </p:nvSpPr>
          <p:spPr>
            <a:xfrm>
              <a:off x="325041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0" name="Google Shape;4020;p90"/>
            <p:cNvSpPr/>
            <p:nvPr/>
          </p:nvSpPr>
          <p:spPr>
            <a:xfrm>
              <a:off x="2702740"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1" name="Google Shape;4021;p90"/>
            <p:cNvSpPr/>
            <p:nvPr/>
          </p:nvSpPr>
          <p:spPr>
            <a:xfrm>
              <a:off x="3031368"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2" name="Google Shape;4022;p90"/>
            <p:cNvSpPr/>
            <p:nvPr/>
          </p:nvSpPr>
          <p:spPr>
            <a:xfrm>
              <a:off x="3579042"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3" name="Google Shape;4023;p90"/>
            <p:cNvSpPr/>
            <p:nvPr/>
          </p:nvSpPr>
          <p:spPr>
            <a:xfrm>
              <a:off x="390518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4" name="Google Shape;4024;p90"/>
            <p:cNvSpPr/>
            <p:nvPr/>
          </p:nvSpPr>
          <p:spPr>
            <a:xfrm>
              <a:off x="335750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5" name="Google Shape;4025;p90"/>
            <p:cNvSpPr/>
            <p:nvPr/>
          </p:nvSpPr>
          <p:spPr>
            <a:xfrm>
              <a:off x="3686137"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6" name="Google Shape;4026;p90"/>
            <p:cNvSpPr/>
            <p:nvPr/>
          </p:nvSpPr>
          <p:spPr>
            <a:xfrm>
              <a:off x="423381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7" name="Google Shape;4027;p90"/>
            <p:cNvSpPr/>
            <p:nvPr/>
          </p:nvSpPr>
          <p:spPr>
            <a:xfrm>
              <a:off x="455995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8" name="Google Shape;4028;p90"/>
            <p:cNvSpPr/>
            <p:nvPr/>
          </p:nvSpPr>
          <p:spPr>
            <a:xfrm>
              <a:off x="401227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9" name="Google Shape;4029;p90"/>
            <p:cNvSpPr/>
            <p:nvPr/>
          </p:nvSpPr>
          <p:spPr>
            <a:xfrm>
              <a:off x="4340906"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0" name="Google Shape;4030;p90"/>
            <p:cNvSpPr/>
            <p:nvPr/>
          </p:nvSpPr>
          <p:spPr>
            <a:xfrm>
              <a:off x="488858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1" name="Google Shape;4031;p90"/>
            <p:cNvSpPr/>
            <p:nvPr/>
          </p:nvSpPr>
          <p:spPr>
            <a:xfrm>
              <a:off x="4667048"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4032" name="Google Shape;4032;p90"/>
          <p:cNvGrpSpPr/>
          <p:nvPr/>
        </p:nvGrpSpPr>
        <p:grpSpPr>
          <a:xfrm>
            <a:off x="83664" y="4054323"/>
            <a:ext cx="12009863" cy="176637"/>
            <a:chOff x="83664" y="3988163"/>
            <a:chExt cx="12009863" cy="176637"/>
          </a:xfrm>
        </p:grpSpPr>
        <p:sp>
          <p:nvSpPr>
            <p:cNvPr id="4033" name="Google Shape;4033;p90"/>
            <p:cNvSpPr/>
            <p:nvPr/>
          </p:nvSpPr>
          <p:spPr>
            <a:xfrm>
              <a:off x="1187199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4" name="Google Shape;4034;p90"/>
            <p:cNvSpPr/>
            <p:nvPr/>
          </p:nvSpPr>
          <p:spPr>
            <a:xfrm>
              <a:off x="1154585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5" name="Google Shape;4035;p90"/>
            <p:cNvSpPr/>
            <p:nvPr/>
          </p:nvSpPr>
          <p:spPr>
            <a:xfrm flipH="1">
              <a:off x="1197908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6" name="Google Shape;4036;p90"/>
            <p:cNvSpPr/>
            <p:nvPr/>
          </p:nvSpPr>
          <p:spPr>
            <a:xfrm flipH="1">
              <a:off x="1165294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7" name="Google Shape;4037;p90"/>
            <p:cNvSpPr/>
            <p:nvPr/>
          </p:nvSpPr>
          <p:spPr>
            <a:xfrm>
              <a:off x="1121722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8" name="Google Shape;4038;p90"/>
            <p:cNvSpPr/>
            <p:nvPr/>
          </p:nvSpPr>
          <p:spPr>
            <a:xfrm>
              <a:off x="1089108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9" name="Google Shape;4039;p90"/>
            <p:cNvSpPr/>
            <p:nvPr/>
          </p:nvSpPr>
          <p:spPr>
            <a:xfrm flipH="1">
              <a:off x="1132431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0" name="Google Shape;4040;p90"/>
            <p:cNvSpPr/>
            <p:nvPr/>
          </p:nvSpPr>
          <p:spPr>
            <a:xfrm flipH="1">
              <a:off x="1099817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1" name="Google Shape;4041;p90"/>
            <p:cNvSpPr/>
            <p:nvPr/>
          </p:nvSpPr>
          <p:spPr>
            <a:xfrm>
              <a:off x="1056245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2" name="Google Shape;4042;p90"/>
            <p:cNvSpPr/>
            <p:nvPr/>
          </p:nvSpPr>
          <p:spPr>
            <a:xfrm>
              <a:off x="1023631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3" name="Google Shape;4043;p90"/>
            <p:cNvSpPr/>
            <p:nvPr/>
          </p:nvSpPr>
          <p:spPr>
            <a:xfrm flipH="1">
              <a:off x="10669550"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4" name="Google Shape;4044;p90"/>
            <p:cNvSpPr/>
            <p:nvPr/>
          </p:nvSpPr>
          <p:spPr>
            <a:xfrm flipH="1">
              <a:off x="10343410"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5" name="Google Shape;4045;p90"/>
            <p:cNvSpPr/>
            <p:nvPr/>
          </p:nvSpPr>
          <p:spPr>
            <a:xfrm>
              <a:off x="990768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6" name="Google Shape;4046;p90"/>
            <p:cNvSpPr/>
            <p:nvPr/>
          </p:nvSpPr>
          <p:spPr>
            <a:xfrm>
              <a:off x="958154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7" name="Google Shape;4047;p90"/>
            <p:cNvSpPr/>
            <p:nvPr/>
          </p:nvSpPr>
          <p:spPr>
            <a:xfrm flipH="1">
              <a:off x="1001478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8" name="Google Shape;4048;p90"/>
            <p:cNvSpPr/>
            <p:nvPr/>
          </p:nvSpPr>
          <p:spPr>
            <a:xfrm flipH="1">
              <a:off x="9688641"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9" name="Google Shape;4049;p90"/>
            <p:cNvSpPr/>
            <p:nvPr/>
          </p:nvSpPr>
          <p:spPr>
            <a:xfrm>
              <a:off x="925291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0" name="Google Shape;4050;p90"/>
            <p:cNvSpPr/>
            <p:nvPr/>
          </p:nvSpPr>
          <p:spPr>
            <a:xfrm>
              <a:off x="892677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1" name="Google Shape;4051;p90"/>
            <p:cNvSpPr/>
            <p:nvPr/>
          </p:nvSpPr>
          <p:spPr>
            <a:xfrm flipH="1">
              <a:off x="936001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2" name="Google Shape;4052;p90"/>
            <p:cNvSpPr/>
            <p:nvPr/>
          </p:nvSpPr>
          <p:spPr>
            <a:xfrm flipH="1">
              <a:off x="9033872"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3" name="Google Shape;4053;p90"/>
            <p:cNvSpPr/>
            <p:nvPr/>
          </p:nvSpPr>
          <p:spPr>
            <a:xfrm>
              <a:off x="85981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4" name="Google Shape;4054;p90"/>
            <p:cNvSpPr/>
            <p:nvPr/>
          </p:nvSpPr>
          <p:spPr>
            <a:xfrm flipH="1">
              <a:off x="8705243"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5" name="Google Shape;4055;p90"/>
            <p:cNvSpPr/>
            <p:nvPr/>
          </p:nvSpPr>
          <p:spPr>
            <a:xfrm>
              <a:off x="826952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6" name="Google Shape;4056;p90"/>
            <p:cNvSpPr/>
            <p:nvPr/>
          </p:nvSpPr>
          <p:spPr>
            <a:xfrm>
              <a:off x="794337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7" name="Google Shape;4057;p90"/>
            <p:cNvSpPr/>
            <p:nvPr/>
          </p:nvSpPr>
          <p:spPr>
            <a:xfrm flipH="1">
              <a:off x="8376614"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8" name="Google Shape;4058;p90"/>
            <p:cNvSpPr/>
            <p:nvPr/>
          </p:nvSpPr>
          <p:spPr>
            <a:xfrm flipH="1">
              <a:off x="8050474"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9" name="Google Shape;4059;p90"/>
            <p:cNvSpPr/>
            <p:nvPr/>
          </p:nvSpPr>
          <p:spPr>
            <a:xfrm>
              <a:off x="7614751"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0" name="Google Shape;4060;p90"/>
            <p:cNvSpPr/>
            <p:nvPr/>
          </p:nvSpPr>
          <p:spPr>
            <a:xfrm>
              <a:off x="72886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1" name="Google Shape;4061;p90"/>
            <p:cNvSpPr/>
            <p:nvPr/>
          </p:nvSpPr>
          <p:spPr>
            <a:xfrm flipH="1">
              <a:off x="7721846"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2" name="Google Shape;4062;p90"/>
            <p:cNvSpPr/>
            <p:nvPr/>
          </p:nvSpPr>
          <p:spPr>
            <a:xfrm flipH="1">
              <a:off x="7395705"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3" name="Google Shape;4063;p90"/>
            <p:cNvSpPr/>
            <p:nvPr/>
          </p:nvSpPr>
          <p:spPr>
            <a:xfrm>
              <a:off x="695998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4" name="Google Shape;4064;p90"/>
            <p:cNvSpPr/>
            <p:nvPr/>
          </p:nvSpPr>
          <p:spPr>
            <a:xfrm>
              <a:off x="663384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5" name="Google Shape;4065;p90"/>
            <p:cNvSpPr/>
            <p:nvPr/>
          </p:nvSpPr>
          <p:spPr>
            <a:xfrm flipH="1">
              <a:off x="7067077"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6" name="Google Shape;4066;p90"/>
            <p:cNvSpPr/>
            <p:nvPr/>
          </p:nvSpPr>
          <p:spPr>
            <a:xfrm flipH="1">
              <a:off x="6740936"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7" name="Google Shape;4067;p90"/>
            <p:cNvSpPr/>
            <p:nvPr/>
          </p:nvSpPr>
          <p:spPr>
            <a:xfrm>
              <a:off x="630521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8" name="Google Shape;4068;p90"/>
            <p:cNvSpPr/>
            <p:nvPr/>
          </p:nvSpPr>
          <p:spPr>
            <a:xfrm>
              <a:off x="59790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9" name="Google Shape;4069;p90"/>
            <p:cNvSpPr/>
            <p:nvPr/>
          </p:nvSpPr>
          <p:spPr>
            <a:xfrm flipH="1">
              <a:off x="641230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0" name="Google Shape;4070;p90"/>
            <p:cNvSpPr/>
            <p:nvPr/>
          </p:nvSpPr>
          <p:spPr>
            <a:xfrm flipH="1">
              <a:off x="6086167"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1" name="Google Shape;4071;p90"/>
            <p:cNvSpPr/>
            <p:nvPr/>
          </p:nvSpPr>
          <p:spPr>
            <a:xfrm>
              <a:off x="565044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2" name="Google Shape;4072;p90"/>
            <p:cNvSpPr/>
            <p:nvPr/>
          </p:nvSpPr>
          <p:spPr>
            <a:xfrm>
              <a:off x="53243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3" name="Google Shape;4073;p90"/>
            <p:cNvSpPr/>
            <p:nvPr/>
          </p:nvSpPr>
          <p:spPr>
            <a:xfrm flipH="1">
              <a:off x="575753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4" name="Google Shape;4074;p90"/>
            <p:cNvSpPr/>
            <p:nvPr/>
          </p:nvSpPr>
          <p:spPr>
            <a:xfrm flipH="1">
              <a:off x="5431399"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5" name="Google Shape;4075;p90"/>
            <p:cNvSpPr/>
            <p:nvPr/>
          </p:nvSpPr>
          <p:spPr>
            <a:xfrm>
              <a:off x="49956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6" name="Google Shape;4076;p90"/>
            <p:cNvSpPr/>
            <p:nvPr/>
          </p:nvSpPr>
          <p:spPr>
            <a:xfrm flipH="1">
              <a:off x="510276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7" name="Google Shape;4077;p90"/>
            <p:cNvSpPr/>
            <p:nvPr/>
          </p:nvSpPr>
          <p:spPr>
            <a:xfrm>
              <a:off x="46670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8" name="Google Shape;4078;p90"/>
            <p:cNvSpPr/>
            <p:nvPr/>
          </p:nvSpPr>
          <p:spPr>
            <a:xfrm>
              <a:off x="434090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9" name="Google Shape;4079;p90"/>
            <p:cNvSpPr/>
            <p:nvPr/>
          </p:nvSpPr>
          <p:spPr>
            <a:xfrm flipH="1">
              <a:off x="4774142"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0" name="Google Shape;4080;p90"/>
            <p:cNvSpPr/>
            <p:nvPr/>
          </p:nvSpPr>
          <p:spPr>
            <a:xfrm flipH="1">
              <a:off x="444800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1" name="Google Shape;4081;p90"/>
            <p:cNvSpPr/>
            <p:nvPr/>
          </p:nvSpPr>
          <p:spPr>
            <a:xfrm>
              <a:off x="401227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2" name="Google Shape;4082;p90"/>
            <p:cNvSpPr/>
            <p:nvPr/>
          </p:nvSpPr>
          <p:spPr>
            <a:xfrm>
              <a:off x="368613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3" name="Google Shape;4083;p90"/>
            <p:cNvSpPr/>
            <p:nvPr/>
          </p:nvSpPr>
          <p:spPr>
            <a:xfrm flipH="1">
              <a:off x="4119373"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4" name="Google Shape;4084;p90"/>
            <p:cNvSpPr/>
            <p:nvPr/>
          </p:nvSpPr>
          <p:spPr>
            <a:xfrm flipH="1">
              <a:off x="379323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5" name="Google Shape;4085;p90"/>
            <p:cNvSpPr/>
            <p:nvPr/>
          </p:nvSpPr>
          <p:spPr>
            <a:xfrm>
              <a:off x="33575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6" name="Google Shape;4086;p90"/>
            <p:cNvSpPr/>
            <p:nvPr/>
          </p:nvSpPr>
          <p:spPr>
            <a:xfrm>
              <a:off x="303136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7" name="Google Shape;4087;p90"/>
            <p:cNvSpPr/>
            <p:nvPr/>
          </p:nvSpPr>
          <p:spPr>
            <a:xfrm flipH="1">
              <a:off x="3464604"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8" name="Google Shape;4088;p90"/>
            <p:cNvSpPr/>
            <p:nvPr/>
          </p:nvSpPr>
          <p:spPr>
            <a:xfrm flipH="1">
              <a:off x="313846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9" name="Google Shape;4089;p90"/>
            <p:cNvSpPr/>
            <p:nvPr/>
          </p:nvSpPr>
          <p:spPr>
            <a:xfrm>
              <a:off x="270274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0" name="Google Shape;4090;p90"/>
            <p:cNvSpPr/>
            <p:nvPr/>
          </p:nvSpPr>
          <p:spPr>
            <a:xfrm>
              <a:off x="237659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1" name="Google Shape;4091;p90"/>
            <p:cNvSpPr/>
            <p:nvPr/>
          </p:nvSpPr>
          <p:spPr>
            <a:xfrm flipH="1">
              <a:off x="280983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2" name="Google Shape;4092;p90"/>
            <p:cNvSpPr/>
            <p:nvPr/>
          </p:nvSpPr>
          <p:spPr>
            <a:xfrm flipH="1">
              <a:off x="248369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3" name="Google Shape;4093;p90"/>
            <p:cNvSpPr/>
            <p:nvPr/>
          </p:nvSpPr>
          <p:spPr>
            <a:xfrm>
              <a:off x="20479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4" name="Google Shape;4094;p90"/>
            <p:cNvSpPr/>
            <p:nvPr/>
          </p:nvSpPr>
          <p:spPr>
            <a:xfrm>
              <a:off x="172183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5" name="Google Shape;4095;p90"/>
            <p:cNvSpPr/>
            <p:nvPr/>
          </p:nvSpPr>
          <p:spPr>
            <a:xfrm flipH="1">
              <a:off x="215506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6" name="Google Shape;4096;p90"/>
            <p:cNvSpPr/>
            <p:nvPr/>
          </p:nvSpPr>
          <p:spPr>
            <a:xfrm flipH="1">
              <a:off x="1828926"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7" name="Google Shape;4097;p90"/>
            <p:cNvSpPr/>
            <p:nvPr/>
          </p:nvSpPr>
          <p:spPr>
            <a:xfrm>
              <a:off x="13932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8" name="Google Shape;4098;p90"/>
            <p:cNvSpPr/>
            <p:nvPr/>
          </p:nvSpPr>
          <p:spPr>
            <a:xfrm flipH="1">
              <a:off x="1500297"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9" name="Google Shape;4099;p90"/>
            <p:cNvSpPr/>
            <p:nvPr/>
          </p:nvSpPr>
          <p:spPr>
            <a:xfrm>
              <a:off x="10645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0" name="Google Shape;4100;p90"/>
            <p:cNvSpPr/>
            <p:nvPr/>
          </p:nvSpPr>
          <p:spPr>
            <a:xfrm>
              <a:off x="73843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1" name="Google Shape;4101;p90"/>
            <p:cNvSpPr/>
            <p:nvPr/>
          </p:nvSpPr>
          <p:spPr>
            <a:xfrm flipH="1">
              <a:off x="1171668"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2" name="Google Shape;4102;p90"/>
            <p:cNvSpPr/>
            <p:nvPr/>
          </p:nvSpPr>
          <p:spPr>
            <a:xfrm flipH="1">
              <a:off x="84552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3" name="Google Shape;4103;p90"/>
            <p:cNvSpPr/>
            <p:nvPr/>
          </p:nvSpPr>
          <p:spPr>
            <a:xfrm>
              <a:off x="40980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4" name="Google Shape;4104;p90"/>
            <p:cNvSpPr/>
            <p:nvPr/>
          </p:nvSpPr>
          <p:spPr>
            <a:xfrm>
              <a:off x="8366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5" name="Google Shape;4105;p90"/>
            <p:cNvSpPr/>
            <p:nvPr/>
          </p:nvSpPr>
          <p:spPr>
            <a:xfrm flipH="1">
              <a:off x="516899"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6" name="Google Shape;4106;p90"/>
            <p:cNvSpPr/>
            <p:nvPr/>
          </p:nvSpPr>
          <p:spPr>
            <a:xfrm flipH="1">
              <a:off x="19075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5_Section">
  <p:cSld name="5_Section">
    <p:bg>
      <p:bgPr>
        <a:solidFill>
          <a:schemeClr val="dk2"/>
        </a:solidFill>
        <a:effectLst/>
      </p:bgPr>
    </p:bg>
    <p:spTree>
      <p:nvGrpSpPr>
        <p:cNvPr id="1" name="Shape 4107"/>
        <p:cNvGrpSpPr/>
        <p:nvPr/>
      </p:nvGrpSpPr>
      <p:grpSpPr>
        <a:xfrm>
          <a:off x="0" y="0"/>
          <a:ext cx="0" cy="0"/>
          <a:chOff x="0" y="0"/>
          <a:chExt cx="0" cy="0"/>
        </a:xfrm>
      </p:grpSpPr>
      <p:pic>
        <p:nvPicPr>
          <p:cNvPr id="4108" name="Google Shape;4108;p91"/>
          <p:cNvPicPr preferRelativeResize="0"/>
          <p:nvPr/>
        </p:nvPicPr>
        <p:blipFill rotWithShape="1">
          <a:blip r:embed="rId2">
            <a:alphaModFix/>
          </a:blip>
          <a:srcRect/>
          <a:stretch/>
        </p:blipFill>
        <p:spPr>
          <a:xfrm>
            <a:off x="459231" y="3145041"/>
            <a:ext cx="3288506" cy="704345"/>
          </a:xfrm>
          <a:prstGeom prst="rect">
            <a:avLst/>
          </a:prstGeom>
          <a:noFill/>
          <a:ln>
            <a:noFill/>
          </a:ln>
        </p:spPr>
      </p:pic>
      <p:sp>
        <p:nvSpPr>
          <p:cNvPr id="4109" name="Google Shape;4109;p91"/>
          <p:cNvSpPr txBox="1"/>
          <p:nvPr/>
        </p:nvSpPr>
        <p:spPr>
          <a:xfrm>
            <a:off x="266128" y="5819469"/>
            <a:ext cx="11659800" cy="888600"/>
          </a:xfrm>
          <a:prstGeom prst="rect">
            <a:avLst/>
          </a:prstGeom>
          <a:noFill/>
          <a:ln>
            <a:noFill/>
          </a:ln>
        </p:spPr>
        <p:txBody>
          <a:bodyPr spcFirstLastPara="1" wrap="square" lIns="179250" tIns="143375" rIns="179250" bIns="143375" anchor="t" anchorCtr="0">
            <a:noAutofit/>
          </a:bodyPr>
          <a:lstStyle/>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4110"/>
        <p:cNvGrpSpPr/>
        <p:nvPr/>
      </p:nvGrpSpPr>
      <p:grpSpPr>
        <a:xfrm>
          <a:off x="0" y="0"/>
          <a:ext cx="0" cy="0"/>
          <a:chOff x="0" y="0"/>
          <a:chExt cx="0" cy="0"/>
        </a:xfrm>
      </p:grpSpPr>
      <p:sp>
        <p:nvSpPr>
          <p:cNvPr id="4111" name="Google Shape;4111;p92"/>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17"/>
        <p:cNvGrpSpPr/>
        <p:nvPr/>
      </p:nvGrpSpPr>
      <p:grpSpPr>
        <a:xfrm>
          <a:off x="0" y="0"/>
          <a:ext cx="0" cy="0"/>
          <a:chOff x="0" y="0"/>
          <a:chExt cx="0" cy="0"/>
        </a:xfrm>
      </p:grpSpPr>
      <p:sp>
        <p:nvSpPr>
          <p:cNvPr id="4118" name="Google Shape;4118;p94"/>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882">
          <p15:clr>
            <a:srgbClr val="5ACBF0"/>
          </p15:clr>
        </p15:guide>
        <p15:guide id="2" orient="horz" pos="1251">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119"/>
        <p:cNvGrpSpPr/>
        <p:nvPr/>
      </p:nvGrpSpPr>
      <p:grpSpPr>
        <a:xfrm>
          <a:off x="0" y="0"/>
          <a:ext cx="0" cy="0"/>
          <a:chOff x="0" y="0"/>
          <a:chExt cx="0" cy="0"/>
        </a:xfrm>
      </p:grpSpPr>
      <p:sp>
        <p:nvSpPr>
          <p:cNvPr id="4120" name="Google Shape;4120;p9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389717" y="4800601"/>
            <a:ext cx="7315200" cy="566739"/>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667"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853"/>
              </a:spcBef>
              <a:spcAft>
                <a:spcPts val="0"/>
              </a:spcAft>
              <a:buClr>
                <a:schemeClr val="accent1"/>
              </a:buClr>
              <a:buSzPts val="4267"/>
              <a:buFont typeface="Arial"/>
              <a:buNone/>
              <a:defRPr sz="4267" b="0" i="0" u="none" strike="noStrike" cap="none">
                <a:solidFill>
                  <a:schemeClr val="dk1"/>
                </a:solidFill>
                <a:latin typeface="Arial"/>
                <a:ea typeface="Arial"/>
                <a:cs typeface="Arial"/>
                <a:sym typeface="Arial"/>
              </a:defRPr>
            </a:lvl1pPr>
            <a:lvl2pPr marR="0" lvl="1" algn="l" rtl="0">
              <a:spcBef>
                <a:spcPts val="747"/>
              </a:spcBef>
              <a:spcAft>
                <a:spcPts val="0"/>
              </a:spcAft>
              <a:buClr>
                <a:schemeClr val="dk2"/>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lt2"/>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accent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2"/>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body" idx="1"/>
          </p:nvPr>
        </p:nvSpPr>
        <p:spPr>
          <a:xfrm>
            <a:off x="2389717" y="5367341"/>
            <a:ext cx="7315200" cy="804863"/>
          </a:xfrm>
          <a:prstGeom prst="rect">
            <a:avLst/>
          </a:prstGeom>
          <a:noFill/>
          <a:ln>
            <a:noFill/>
          </a:ln>
        </p:spPr>
        <p:txBody>
          <a:bodyPr spcFirstLastPara="1" wrap="square" lIns="91425" tIns="45700" rIns="91425" bIns="45700" anchor="t" anchorCtr="0"/>
          <a:lstStyle>
            <a:lvl1pPr marL="457200" lvl="0" indent="-228600" algn="l">
              <a:spcBef>
                <a:spcPts val="373"/>
              </a:spcBef>
              <a:spcAft>
                <a:spcPts val="0"/>
              </a:spcAft>
              <a:buSzPts val="1867"/>
              <a:buNone/>
              <a:defRPr sz="1867"/>
            </a:lvl1pPr>
            <a:lvl2pPr marL="914400" lvl="1" indent="-228600" algn="l">
              <a:spcBef>
                <a:spcPts val="320"/>
              </a:spcBef>
              <a:spcAft>
                <a:spcPts val="0"/>
              </a:spcAft>
              <a:buSzPts val="1600"/>
              <a:buNone/>
              <a:defRPr sz="1600"/>
            </a:lvl2pPr>
            <a:lvl3pPr marL="1371600" lvl="2" indent="-228600" algn="l">
              <a:spcBef>
                <a:spcPts val="267"/>
              </a:spcBef>
              <a:spcAft>
                <a:spcPts val="0"/>
              </a:spcAft>
              <a:buSzPts val="1333"/>
              <a:buNone/>
              <a:defRPr sz="1333"/>
            </a:lvl3pPr>
            <a:lvl4pPr marL="1828800" lvl="3" indent="-228600" algn="l">
              <a:spcBef>
                <a:spcPts val="240"/>
              </a:spcBef>
              <a:spcAft>
                <a:spcPts val="0"/>
              </a:spcAft>
              <a:buSzPts val="1200"/>
              <a:buNone/>
              <a:defRPr sz="1200"/>
            </a:lvl4pPr>
            <a:lvl5pPr marL="2286000" lvl="4" indent="-228600" algn="l">
              <a:spcBef>
                <a:spcPts val="240"/>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60" name="Google Shape;60;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121"/>
        <p:cNvGrpSpPr/>
        <p:nvPr/>
      </p:nvGrpSpPr>
      <p:grpSpPr>
        <a:xfrm>
          <a:off x="0" y="0"/>
          <a:ext cx="0" cy="0"/>
          <a:chOff x="0" y="0"/>
          <a:chExt cx="0" cy="0"/>
        </a:xfrm>
      </p:grpSpPr>
      <p:sp>
        <p:nvSpPr>
          <p:cNvPr id="4122" name="Google Shape;4122;p96"/>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23" name="Google Shape;4123;p96"/>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124" name="Google Shape;4124;p96"/>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125"/>
        <p:cNvGrpSpPr/>
        <p:nvPr/>
      </p:nvGrpSpPr>
      <p:grpSpPr>
        <a:xfrm>
          <a:off x="0" y="0"/>
          <a:ext cx="0" cy="0"/>
          <a:chOff x="0" y="0"/>
          <a:chExt cx="0" cy="0"/>
        </a:xfrm>
      </p:grpSpPr>
      <p:sp>
        <p:nvSpPr>
          <p:cNvPr id="4126" name="Google Shape;4126;p97"/>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27" name="Google Shape;4127;p97"/>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128" name="Google Shape;4128;p97"/>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129"/>
        <p:cNvGrpSpPr/>
        <p:nvPr/>
      </p:nvGrpSpPr>
      <p:grpSpPr>
        <a:xfrm>
          <a:off x="0" y="0"/>
          <a:ext cx="0" cy="0"/>
          <a:chOff x="0" y="0"/>
          <a:chExt cx="0" cy="0"/>
        </a:xfrm>
      </p:grpSpPr>
      <p:sp>
        <p:nvSpPr>
          <p:cNvPr id="4130" name="Google Shape;4130;p98"/>
          <p:cNvSpPr txBox="1">
            <a:spLocks noGrp="1"/>
          </p:cNvSpPr>
          <p:nvPr>
            <p:ph type="title"/>
          </p:nvPr>
        </p:nvSpPr>
        <p:spPr>
          <a:xfrm>
            <a:off x="426425" y="1202872"/>
            <a:ext cx="3632400" cy="1172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31" name="Google Shape;4131;p98"/>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132"/>
        <p:cNvGrpSpPr/>
        <p:nvPr/>
      </p:nvGrpSpPr>
      <p:grpSpPr>
        <a:xfrm>
          <a:off x="0" y="0"/>
          <a:ext cx="0" cy="0"/>
          <a:chOff x="0" y="0"/>
          <a:chExt cx="0" cy="0"/>
        </a:xfrm>
      </p:grpSpPr>
      <p:sp>
        <p:nvSpPr>
          <p:cNvPr id="4133" name="Google Shape;4133;p99"/>
          <p:cNvSpPr txBox="1">
            <a:spLocks noGrp="1"/>
          </p:cNvSpPr>
          <p:nvPr>
            <p:ph type="body" idx="1"/>
          </p:nvPr>
        </p:nvSpPr>
        <p:spPr>
          <a:xfrm>
            <a:off x="437318" y="1426087"/>
            <a:ext cx="11339700" cy="9984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400"/>
              <a:buNone/>
              <a:defRPr sz="1600">
                <a:solidFill>
                  <a:srgbClr val="000000"/>
                </a:solidFill>
              </a:defRPr>
            </a:lvl2pPr>
            <a:lvl3pPr marL="1371600" lvl="2" indent="-228600" algn="l" rtl="0">
              <a:lnSpc>
                <a:spcPct val="90000"/>
              </a:lnSpc>
              <a:spcBef>
                <a:spcPts val="1300"/>
              </a:spcBef>
              <a:spcAft>
                <a:spcPts val="0"/>
              </a:spcAft>
              <a:buClr>
                <a:srgbClr val="000000"/>
              </a:buClr>
              <a:buSzPts val="1300"/>
              <a:buNone/>
              <a:defRPr sz="14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34" name="Google Shape;4134;p99"/>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135"/>
        <p:cNvGrpSpPr/>
        <p:nvPr/>
      </p:nvGrpSpPr>
      <p:grpSpPr>
        <a:xfrm>
          <a:off x="0" y="0"/>
          <a:ext cx="0" cy="0"/>
          <a:chOff x="0" y="0"/>
          <a:chExt cx="0" cy="0"/>
        </a:xfrm>
      </p:grpSpPr>
      <p:sp>
        <p:nvSpPr>
          <p:cNvPr id="4136" name="Google Shape;4136;p100"/>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37" name="Google Shape;4137;p100"/>
          <p:cNvSpPr txBox="1">
            <a:spLocks noGrp="1"/>
          </p:cNvSpPr>
          <p:nvPr>
            <p:ph type="body" idx="1"/>
          </p:nvPr>
        </p:nvSpPr>
        <p:spPr>
          <a:xfrm>
            <a:off x="426423" y="1083832"/>
            <a:ext cx="11339700" cy="2493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38" name="Google Shape;4138;p100"/>
          <p:cNvSpPr txBox="1">
            <a:spLocks noGrp="1"/>
          </p:cNvSpPr>
          <p:nvPr>
            <p:ph type="body" idx="2"/>
          </p:nvPr>
        </p:nvSpPr>
        <p:spPr>
          <a:xfrm>
            <a:off x="437318" y="1602732"/>
            <a:ext cx="11339700" cy="9984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400"/>
              <a:buNone/>
              <a:defRPr sz="1600">
                <a:solidFill>
                  <a:srgbClr val="000000"/>
                </a:solidFill>
              </a:defRPr>
            </a:lvl2pPr>
            <a:lvl3pPr marL="1371600" lvl="2" indent="-228600" algn="l" rtl="0">
              <a:lnSpc>
                <a:spcPct val="90000"/>
              </a:lnSpc>
              <a:spcBef>
                <a:spcPts val="1300"/>
              </a:spcBef>
              <a:spcAft>
                <a:spcPts val="0"/>
              </a:spcAft>
              <a:buClr>
                <a:srgbClr val="000000"/>
              </a:buClr>
              <a:buSzPts val="1300"/>
              <a:buNone/>
              <a:defRPr sz="14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139"/>
        <p:cNvGrpSpPr/>
        <p:nvPr/>
      </p:nvGrpSpPr>
      <p:grpSpPr>
        <a:xfrm>
          <a:off x="0" y="0"/>
          <a:ext cx="0" cy="0"/>
          <a:chOff x="0" y="0"/>
          <a:chExt cx="0" cy="0"/>
        </a:xfrm>
      </p:grpSpPr>
      <p:sp>
        <p:nvSpPr>
          <p:cNvPr id="4140" name="Google Shape;4140;p101"/>
          <p:cNvSpPr>
            <a:spLocks noGrp="1"/>
          </p:cNvSpPr>
          <p:nvPr>
            <p:ph type="clipArt" idx="2"/>
          </p:nvPr>
        </p:nvSpPr>
        <p:spPr>
          <a:xfrm>
            <a:off x="5982392" y="2145841"/>
            <a:ext cx="5780100" cy="375660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141" name="Google Shape;4141;p101"/>
          <p:cNvSpPr txBox="1">
            <a:spLocks noGrp="1"/>
          </p:cNvSpPr>
          <p:nvPr>
            <p:ph type="body" idx="1"/>
          </p:nvPr>
        </p:nvSpPr>
        <p:spPr>
          <a:xfrm>
            <a:off x="426424" y="2145842"/>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42" name="Google Shape;4142;p101"/>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143"/>
        <p:cNvGrpSpPr/>
        <p:nvPr/>
      </p:nvGrpSpPr>
      <p:grpSpPr>
        <a:xfrm>
          <a:off x="0" y="0"/>
          <a:ext cx="0" cy="0"/>
          <a:chOff x="0" y="0"/>
          <a:chExt cx="0" cy="0"/>
        </a:xfrm>
      </p:grpSpPr>
      <p:sp>
        <p:nvSpPr>
          <p:cNvPr id="4144" name="Google Shape;4144;p102"/>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145"/>
        <p:cNvGrpSpPr/>
        <p:nvPr/>
      </p:nvGrpSpPr>
      <p:grpSpPr>
        <a:xfrm>
          <a:off x="0" y="0"/>
          <a:ext cx="0" cy="0"/>
          <a:chOff x="0" y="0"/>
          <a:chExt cx="0" cy="0"/>
        </a:xfrm>
      </p:grpSpPr>
      <p:sp>
        <p:nvSpPr>
          <p:cNvPr id="4146" name="Google Shape;4146;p103"/>
          <p:cNvSpPr txBox="1">
            <a:spLocks noGrp="1"/>
          </p:cNvSpPr>
          <p:nvPr>
            <p:ph type="title"/>
          </p:nvPr>
        </p:nvSpPr>
        <p:spPr>
          <a:xfrm>
            <a:off x="735724" y="2448910"/>
            <a:ext cx="7168800" cy="2270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4000"/>
              <a:buFont typeface="Quattrocento Sans"/>
              <a:buNone/>
              <a:defRPr sz="4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147"/>
        <p:cNvGrpSpPr/>
        <p:nvPr/>
      </p:nvGrpSpPr>
      <p:grpSpPr>
        <a:xfrm>
          <a:off x="0" y="0"/>
          <a:ext cx="0" cy="0"/>
          <a:chOff x="0" y="0"/>
          <a:chExt cx="0" cy="0"/>
        </a:xfrm>
      </p:grpSpPr>
      <p:sp>
        <p:nvSpPr>
          <p:cNvPr id="4148" name="Google Shape;4148;p104"/>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149"/>
        <p:cNvGrpSpPr/>
        <p:nvPr/>
      </p:nvGrpSpPr>
      <p:grpSpPr>
        <a:xfrm>
          <a:off x="0" y="0"/>
          <a:ext cx="0" cy="0"/>
          <a:chOff x="0" y="0"/>
          <a:chExt cx="0" cy="0"/>
        </a:xfrm>
      </p:grpSpPr>
      <p:sp>
        <p:nvSpPr>
          <p:cNvPr id="4150" name="Google Shape;4150;p105"/>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2.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5.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image" Target="../media/image2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image" Target="../media/image19.png"/><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image" Target="../media/image19.png"/><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heme" Target="../theme/theme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9.png"/><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867" b="0" i="0" u="none" strike="noStrike" cap="none">
                <a:solidFill>
                  <a:srgbClr val="002060"/>
                </a:solidFill>
                <a:latin typeface="Arial"/>
                <a:ea typeface="Arial"/>
                <a:cs typeface="Arial"/>
                <a:sym typeface="Arial"/>
              </a:defRPr>
            </a:lvl1pPr>
            <a:lvl2pPr marR="0" lvl="1" algn="l" rtl="0">
              <a:spcBef>
                <a:spcPts val="0"/>
              </a:spcBef>
              <a:spcAft>
                <a:spcPts val="0"/>
              </a:spcAft>
              <a:buSzPts val="1400"/>
              <a:buNone/>
              <a:defRPr sz="5867"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5867"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5867"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5867"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5867"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5867"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5867"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5867"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marR="0" lvl="0" indent="-499554" algn="l" rtl="0">
              <a:spcBef>
                <a:spcPts val="853"/>
              </a:spcBef>
              <a:spcAft>
                <a:spcPts val="0"/>
              </a:spcAft>
              <a:buClr>
                <a:schemeClr val="accent1"/>
              </a:buClr>
              <a:buSzPts val="4267"/>
              <a:buFont typeface="Arial"/>
              <a:buChar char="•"/>
              <a:defRPr sz="4267"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2"/>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lt2"/>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accent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2"/>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marR="0" lvl="0" algn="l" rtl="0">
              <a:lnSpc>
                <a:spcPct val="90000"/>
              </a:lnSpc>
              <a:spcBef>
                <a:spcPts val="0"/>
              </a:spcBef>
              <a:spcAft>
                <a:spcPts val="0"/>
              </a:spcAft>
              <a:buClr>
                <a:srgbClr val="000000"/>
              </a:buClr>
              <a:buSzPts val="3725"/>
              <a:buFont typeface="Quattrocento Sans"/>
              <a:buNone/>
              <a:defRPr sz="372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3"/>
          <p:cNvSpPr txBox="1">
            <a:spLocks noGrp="1"/>
          </p:cNvSpPr>
          <p:nvPr>
            <p:ph type="body" idx="1"/>
          </p:nvPr>
        </p:nvSpPr>
        <p:spPr>
          <a:xfrm>
            <a:off x="437319" y="1866615"/>
            <a:ext cx="11336039" cy="1276484"/>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294"/>
              <a:buFont typeface="Noto Sans Symbols"/>
              <a:buNone/>
              <a:defRPr sz="2549"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75" name="Google Shape;75;p13"/>
          <p:cNvPicPr preferRelativeResize="0"/>
          <p:nvPr/>
        </p:nvPicPr>
        <p:blipFill rotWithShape="1">
          <a:blip r:embed="rId27">
            <a:alphaModFix/>
          </a:blip>
          <a:srcRect/>
          <a:stretch/>
        </p:blipFill>
        <p:spPr>
          <a:xfrm rot="5400000">
            <a:off x="9688817" y="3012080"/>
            <a:ext cx="6858623" cy="833218"/>
          </a:xfrm>
          <a:prstGeom prst="rect">
            <a:avLst/>
          </a:prstGeom>
          <a:noFill/>
          <a:ln>
            <a:noFill/>
          </a:ln>
        </p:spPr>
      </p:pic>
      <p:pic>
        <p:nvPicPr>
          <p:cNvPr id="76" name="Google Shape;76;p13"/>
          <p:cNvPicPr preferRelativeResize="0"/>
          <p:nvPr/>
        </p:nvPicPr>
        <p:blipFill rotWithShape="1">
          <a:blip r:embed="rId28">
            <a:alphaModFix/>
          </a:blip>
          <a:srcRect/>
          <a:stretch/>
        </p:blipFill>
        <p:spPr>
          <a:xfrm rot="5400000">
            <a:off x="9039878" y="3221594"/>
            <a:ext cx="6858000"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marR="0" lvl="0" algn="l" rtl="0">
              <a:lnSpc>
                <a:spcPct val="90000"/>
              </a:lnSpc>
              <a:spcBef>
                <a:spcPts val="0"/>
              </a:spcBef>
              <a:spcAft>
                <a:spcPts val="0"/>
              </a:spcAft>
              <a:buClr>
                <a:srgbClr val="000000"/>
              </a:buClr>
              <a:buSzPts val="3725"/>
              <a:buFont typeface="Quattrocento Sans"/>
              <a:buNone/>
              <a:defRPr sz="372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0" name="Google Shape;230;p39"/>
          <p:cNvSpPr txBox="1">
            <a:spLocks noGrp="1"/>
          </p:cNvSpPr>
          <p:nvPr>
            <p:ph type="body" idx="1"/>
          </p:nvPr>
        </p:nvSpPr>
        <p:spPr>
          <a:xfrm>
            <a:off x="437319" y="1866615"/>
            <a:ext cx="11336039" cy="1276484"/>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294"/>
              <a:buFont typeface="Noto Sans Symbols"/>
              <a:buNone/>
              <a:defRPr sz="2549"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31" name="Google Shape;231;p39"/>
          <p:cNvPicPr preferRelativeResize="0"/>
          <p:nvPr/>
        </p:nvPicPr>
        <p:blipFill rotWithShape="1">
          <a:blip r:embed="rId26">
            <a:alphaModFix/>
          </a:blip>
          <a:srcRect/>
          <a:stretch/>
        </p:blipFill>
        <p:spPr>
          <a:xfrm rot="5400000">
            <a:off x="9688817" y="3012080"/>
            <a:ext cx="6858623" cy="833218"/>
          </a:xfrm>
          <a:prstGeom prst="rect">
            <a:avLst/>
          </a:prstGeom>
          <a:noFill/>
          <a:ln>
            <a:noFill/>
          </a:ln>
        </p:spPr>
      </p:pic>
      <p:pic>
        <p:nvPicPr>
          <p:cNvPr id="232" name="Google Shape;232;p39"/>
          <p:cNvPicPr preferRelativeResize="0"/>
          <p:nvPr/>
        </p:nvPicPr>
        <p:blipFill rotWithShape="1">
          <a:blip r:embed="rId27">
            <a:alphaModFix/>
          </a:blip>
          <a:srcRect/>
          <a:stretch/>
        </p:blipFill>
        <p:spPr>
          <a:xfrm rot="5400000">
            <a:off x="9039878" y="3221594"/>
            <a:ext cx="6858000"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300"/>
              <a:buNone/>
              <a:defRPr sz="1700"/>
            </a:lvl2pPr>
            <a:lvl3pPr lvl="2" rtl="0">
              <a:spcBef>
                <a:spcPts val="0"/>
              </a:spcBef>
              <a:spcAft>
                <a:spcPts val="0"/>
              </a:spcAft>
              <a:buSzPts val="1300"/>
              <a:buNone/>
              <a:defRPr sz="1700"/>
            </a:lvl3pPr>
            <a:lvl4pPr lvl="3" rtl="0">
              <a:spcBef>
                <a:spcPts val="0"/>
              </a:spcBef>
              <a:spcAft>
                <a:spcPts val="0"/>
              </a:spcAft>
              <a:buSzPts val="1300"/>
              <a:buNone/>
              <a:defRPr sz="1700"/>
            </a:lvl4pPr>
            <a:lvl5pPr lvl="4" rtl="0">
              <a:spcBef>
                <a:spcPts val="0"/>
              </a:spcBef>
              <a:spcAft>
                <a:spcPts val="0"/>
              </a:spcAft>
              <a:buSzPts val="1300"/>
              <a:buNone/>
              <a:defRPr sz="1700"/>
            </a:lvl5pPr>
            <a:lvl6pPr lvl="5" rtl="0">
              <a:spcBef>
                <a:spcPts val="0"/>
              </a:spcBef>
              <a:spcAft>
                <a:spcPts val="0"/>
              </a:spcAft>
              <a:buSzPts val="1300"/>
              <a:buNone/>
              <a:defRPr sz="1700"/>
            </a:lvl6pPr>
            <a:lvl7pPr lvl="6" rtl="0">
              <a:spcBef>
                <a:spcPts val="0"/>
              </a:spcBef>
              <a:spcAft>
                <a:spcPts val="0"/>
              </a:spcAft>
              <a:buSzPts val="1300"/>
              <a:buNone/>
              <a:defRPr sz="1700"/>
            </a:lvl7pPr>
            <a:lvl8pPr lvl="7" rtl="0">
              <a:spcBef>
                <a:spcPts val="0"/>
              </a:spcBef>
              <a:spcAft>
                <a:spcPts val="0"/>
              </a:spcAft>
              <a:buSzPts val="1300"/>
              <a:buNone/>
              <a:defRPr sz="1700"/>
            </a:lvl8pPr>
            <a:lvl9pPr lvl="8" rtl="0">
              <a:spcBef>
                <a:spcPts val="0"/>
              </a:spcBef>
              <a:spcAft>
                <a:spcPts val="0"/>
              </a:spcAft>
              <a:buSzPts val="1300"/>
              <a:buNone/>
              <a:defRPr sz="1700"/>
            </a:lvl9pPr>
          </a:lstStyle>
          <a:p>
            <a:endParaRPr/>
          </a:p>
        </p:txBody>
      </p:sp>
      <p:sp>
        <p:nvSpPr>
          <p:cNvPr id="384" name="Google Shape;384;p6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9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385" name="Google Shape;385;p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3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9pPr>
          </a:lstStyle>
          <a:p>
            <a:endParaRPr/>
          </a:p>
        </p:txBody>
      </p:sp>
      <p:sp>
        <p:nvSpPr>
          <p:cNvPr id="386" name="Google Shape;386;p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3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9pPr>
          </a:lstStyle>
          <a:p>
            <a:endParaRPr/>
          </a:p>
        </p:txBody>
      </p:sp>
      <p:sp>
        <p:nvSpPr>
          <p:cNvPr id="387" name="Google Shape;387;p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6"/>
        <p:cNvGrpSpPr/>
        <p:nvPr/>
      </p:nvGrpSpPr>
      <p:grpSpPr>
        <a:xfrm>
          <a:off x="0" y="0"/>
          <a:ext cx="0" cy="0"/>
          <a:chOff x="0" y="0"/>
          <a:chExt cx="0" cy="0"/>
        </a:xfrm>
      </p:grpSpPr>
      <p:sp>
        <p:nvSpPr>
          <p:cNvPr id="467" name="Google Shape;467;p78"/>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marR="0" lvl="0" algn="l" rtl="0">
              <a:lnSpc>
                <a:spcPct val="90000"/>
              </a:lnSpc>
              <a:spcBef>
                <a:spcPts val="0"/>
              </a:spcBef>
              <a:spcAft>
                <a:spcPts val="0"/>
              </a:spcAft>
              <a:buClr>
                <a:schemeClr val="dk1"/>
              </a:buClr>
              <a:buSzPts val="4700"/>
              <a:buFont typeface="Quattrocento Sans"/>
              <a:buNone/>
              <a:defRPr sz="4700" b="0" i="0" u="none" strike="noStrike"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68" name="Google Shape;468;p78"/>
          <p:cNvSpPr txBox="1">
            <a:spLocks noGrp="1"/>
          </p:cNvSpPr>
          <p:nvPr>
            <p:ph type="body" idx="1"/>
          </p:nvPr>
        </p:nvSpPr>
        <p:spPr>
          <a:xfrm>
            <a:off x="269243" y="1189178"/>
            <a:ext cx="11653500" cy="2052000"/>
          </a:xfrm>
          <a:prstGeom prst="rect">
            <a:avLst/>
          </a:prstGeom>
          <a:noFill/>
          <a:ln>
            <a:noFill/>
          </a:ln>
        </p:spPr>
        <p:txBody>
          <a:bodyPr spcFirstLastPara="1" wrap="square" lIns="143425" tIns="89625" rIns="143425" bIns="89625" anchor="t" anchorCtr="0"/>
          <a:lstStyle>
            <a:lvl1pPr marL="457200" marR="0" lvl="0" indent="-44450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30200"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30200"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69" name="Google Shape;469;p78"/>
          <p:cNvPicPr preferRelativeResize="0"/>
          <p:nvPr/>
        </p:nvPicPr>
        <p:blipFill rotWithShape="1">
          <a:blip r:embed="rId16">
            <a:alphaModFix/>
          </a:blip>
          <a:srcRect/>
          <a:stretch/>
        </p:blipFill>
        <p:spPr>
          <a:xfrm rot="5400000">
            <a:off x="9209234" y="2990548"/>
            <a:ext cx="6857649" cy="8765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8">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2">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2"/>
        <p:cNvGrpSpPr/>
        <p:nvPr/>
      </p:nvGrpSpPr>
      <p:grpSpPr>
        <a:xfrm>
          <a:off x="0" y="0"/>
          <a:ext cx="0" cy="0"/>
          <a:chOff x="0" y="0"/>
          <a:chExt cx="0" cy="0"/>
        </a:xfrm>
      </p:grpSpPr>
      <p:sp>
        <p:nvSpPr>
          <p:cNvPr id="4113" name="Google Shape;4113;p93"/>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marR="0" lvl="0" algn="l" rtl="0">
              <a:lnSpc>
                <a:spcPct val="90000"/>
              </a:lnSpc>
              <a:spcBef>
                <a:spcPts val="0"/>
              </a:spcBef>
              <a:spcAft>
                <a:spcPts val="0"/>
              </a:spcAft>
              <a:buClr>
                <a:srgbClr val="000000"/>
              </a:buClr>
              <a:buSzPts val="3100"/>
              <a:buFont typeface="Quattrocento Sans"/>
              <a:buNone/>
              <a:defRPr sz="31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114" name="Google Shape;4114;p93"/>
          <p:cNvSpPr txBox="1">
            <a:spLocks noGrp="1"/>
          </p:cNvSpPr>
          <p:nvPr>
            <p:ph type="body" idx="1"/>
          </p:nvPr>
        </p:nvSpPr>
        <p:spPr>
          <a:xfrm>
            <a:off x="437320" y="1866616"/>
            <a:ext cx="11335800" cy="12765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115" name="Google Shape;4115;p93"/>
          <p:cNvPicPr preferRelativeResize="0"/>
          <p:nvPr/>
        </p:nvPicPr>
        <p:blipFill rotWithShape="1">
          <a:blip r:embed="rId23">
            <a:alphaModFix/>
          </a:blip>
          <a:srcRect/>
          <a:stretch/>
        </p:blipFill>
        <p:spPr>
          <a:xfrm rot="5400000">
            <a:off x="9689304" y="3011593"/>
            <a:ext cx="6857650" cy="833218"/>
          </a:xfrm>
          <a:prstGeom prst="rect">
            <a:avLst/>
          </a:prstGeom>
          <a:noFill/>
          <a:ln>
            <a:noFill/>
          </a:ln>
        </p:spPr>
      </p:pic>
      <p:pic>
        <p:nvPicPr>
          <p:cNvPr id="4116" name="Google Shape;4116;p93"/>
          <p:cNvPicPr preferRelativeResize="0"/>
          <p:nvPr/>
        </p:nvPicPr>
        <p:blipFill rotWithShape="1">
          <a:blip r:embed="rId24">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7"/>
        <p:cNvGrpSpPr/>
        <p:nvPr/>
      </p:nvGrpSpPr>
      <p:grpSpPr>
        <a:xfrm>
          <a:off x="0" y="0"/>
          <a:ext cx="0" cy="0"/>
          <a:chOff x="0" y="0"/>
          <a:chExt cx="0" cy="0"/>
        </a:xfrm>
      </p:grpSpPr>
      <p:sp>
        <p:nvSpPr>
          <p:cNvPr id="4218" name="Google Shape;4218;p115"/>
          <p:cNvSpPr txBox="1">
            <a:spLocks noGrp="1"/>
          </p:cNvSpPr>
          <p:nvPr>
            <p:ph type="title"/>
          </p:nvPr>
        </p:nvSpPr>
        <p:spPr>
          <a:xfrm>
            <a:off x="426424" y="302551"/>
            <a:ext cx="11335800" cy="744000"/>
          </a:xfrm>
          <a:prstGeom prst="rect">
            <a:avLst/>
          </a:prstGeom>
          <a:noFill/>
          <a:ln>
            <a:noFill/>
          </a:ln>
        </p:spPr>
        <p:txBody>
          <a:bodyPr spcFirstLastPara="1" wrap="square" lIns="89625" tIns="161350" rIns="0" bIns="0" anchor="t" anchorCtr="0"/>
          <a:lstStyle>
            <a:lvl1pPr marR="0" lvl="0" algn="l" rtl="0">
              <a:lnSpc>
                <a:spcPct val="90000"/>
              </a:lnSpc>
              <a:spcBef>
                <a:spcPts val="0"/>
              </a:spcBef>
              <a:spcAft>
                <a:spcPts val="0"/>
              </a:spcAft>
              <a:buClr>
                <a:srgbClr val="000000"/>
              </a:buClr>
              <a:buSzPts val="3600"/>
              <a:buFont typeface="Quattrocento Sans"/>
              <a:buNone/>
              <a:defRPr sz="36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219" name="Google Shape;4219;p115"/>
          <p:cNvSpPr txBox="1">
            <a:spLocks noGrp="1"/>
          </p:cNvSpPr>
          <p:nvPr>
            <p:ph type="body" idx="1"/>
          </p:nvPr>
        </p:nvSpPr>
        <p:spPr>
          <a:xfrm>
            <a:off x="437320" y="1866616"/>
            <a:ext cx="11335800" cy="1276500"/>
          </a:xfrm>
          <a:prstGeom prst="rect">
            <a:avLst/>
          </a:prstGeom>
          <a:noFill/>
          <a:ln>
            <a:noFill/>
          </a:ln>
        </p:spPr>
        <p:txBody>
          <a:bodyPr spcFirstLastPara="1" wrap="square" lIns="89625"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220" name="Google Shape;4220;p115"/>
          <p:cNvPicPr preferRelativeResize="0"/>
          <p:nvPr/>
        </p:nvPicPr>
        <p:blipFill rotWithShape="1">
          <a:blip r:embed="rId21">
            <a:alphaModFix/>
          </a:blip>
          <a:srcRect/>
          <a:stretch/>
        </p:blipFill>
        <p:spPr>
          <a:xfrm rot="5400000">
            <a:off x="9689304" y="3011593"/>
            <a:ext cx="6857650" cy="833218"/>
          </a:xfrm>
          <a:prstGeom prst="rect">
            <a:avLst/>
          </a:prstGeom>
          <a:noFill/>
          <a:ln>
            <a:noFill/>
          </a:ln>
        </p:spPr>
      </p:pic>
      <p:pic>
        <p:nvPicPr>
          <p:cNvPr id="4221" name="Google Shape;4221;p115"/>
          <p:cNvPicPr preferRelativeResize="0"/>
          <p:nvPr/>
        </p:nvPicPr>
        <p:blipFill rotWithShape="1">
          <a:blip r:embed="rId22">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9"/>
        <p:cNvGrpSpPr/>
        <p:nvPr/>
      </p:nvGrpSpPr>
      <p:grpSpPr>
        <a:xfrm>
          <a:off x="0" y="0"/>
          <a:ext cx="0" cy="0"/>
          <a:chOff x="0" y="0"/>
          <a:chExt cx="0" cy="0"/>
        </a:xfrm>
      </p:grpSpPr>
      <p:sp>
        <p:nvSpPr>
          <p:cNvPr id="4300" name="Google Shape;4300;p135"/>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01" name="Google Shape;4301;p135"/>
          <p:cNvSpPr txBox="1">
            <a:spLocks noGrp="1"/>
          </p:cNvSpPr>
          <p:nvPr>
            <p:ph type="body" idx="1"/>
          </p:nvPr>
        </p:nvSpPr>
        <p:spPr>
          <a:xfrm>
            <a:off x="838200" y="1825625"/>
            <a:ext cx="10515600" cy="4351200"/>
          </a:xfrm>
          <a:prstGeom prst="rect">
            <a:avLst/>
          </a:prstGeom>
          <a:noFill/>
          <a:ln>
            <a:noFill/>
          </a:ln>
        </p:spPr>
        <p:txBody>
          <a:bodyPr spcFirstLastPara="1" wrap="square" lIns="89625" tIns="44800" rIns="89625" bIns="448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02" name="Google Shape;4302;p135"/>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3" name="Google Shape;4303;p135"/>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4" name="Google Shape;4304;p135"/>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5"/>
        <p:cNvGrpSpPr/>
        <p:nvPr/>
      </p:nvGrpSpPr>
      <p:grpSpPr>
        <a:xfrm>
          <a:off x="0" y="0"/>
          <a:ext cx="0" cy="0"/>
          <a:chOff x="0" y="0"/>
          <a:chExt cx="0" cy="0"/>
        </a:xfrm>
      </p:grpSpPr>
      <p:sp>
        <p:nvSpPr>
          <p:cNvPr id="4376" name="Google Shape;4376;p148"/>
          <p:cNvSpPr txBox="1">
            <a:spLocks noGrp="1"/>
          </p:cNvSpPr>
          <p:nvPr>
            <p:ph type="title"/>
          </p:nvPr>
        </p:nvSpPr>
        <p:spPr>
          <a:xfrm>
            <a:off x="426424" y="302551"/>
            <a:ext cx="11335800" cy="744000"/>
          </a:xfrm>
          <a:prstGeom prst="rect">
            <a:avLst/>
          </a:prstGeom>
          <a:noFill/>
          <a:ln>
            <a:noFill/>
          </a:ln>
        </p:spPr>
        <p:txBody>
          <a:bodyPr spcFirstLastPara="1" wrap="square" lIns="0" tIns="161350" rIns="0" bIns="0" anchor="t" anchorCtr="0"/>
          <a:lstStyle>
            <a:lvl1pPr marR="0" lvl="0" algn="l" rtl="0">
              <a:lnSpc>
                <a:spcPct val="90000"/>
              </a:lnSpc>
              <a:spcBef>
                <a:spcPts val="0"/>
              </a:spcBef>
              <a:spcAft>
                <a:spcPts val="0"/>
              </a:spcAft>
              <a:buClr>
                <a:srgbClr val="000000"/>
              </a:buClr>
              <a:buSzPts val="3700"/>
              <a:buFont typeface="Quattrocento Sans"/>
              <a:buNone/>
              <a:defRPr sz="37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77" name="Google Shape;4377;p148"/>
          <p:cNvSpPr txBox="1">
            <a:spLocks noGrp="1"/>
          </p:cNvSpPr>
          <p:nvPr>
            <p:ph type="body" idx="1"/>
          </p:nvPr>
        </p:nvSpPr>
        <p:spPr>
          <a:xfrm>
            <a:off x="437319" y="1866615"/>
            <a:ext cx="11335800" cy="12765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378" name="Google Shape;4378;p148"/>
          <p:cNvPicPr preferRelativeResize="0"/>
          <p:nvPr/>
        </p:nvPicPr>
        <p:blipFill rotWithShape="1">
          <a:blip r:embed="rId21">
            <a:alphaModFix/>
          </a:blip>
          <a:srcRect/>
          <a:stretch/>
        </p:blipFill>
        <p:spPr>
          <a:xfrm rot="5400000">
            <a:off x="9689304" y="3011593"/>
            <a:ext cx="6857650" cy="833218"/>
          </a:xfrm>
          <a:prstGeom prst="rect">
            <a:avLst/>
          </a:prstGeom>
          <a:noFill/>
          <a:ln>
            <a:noFill/>
          </a:ln>
        </p:spPr>
      </p:pic>
      <p:pic>
        <p:nvPicPr>
          <p:cNvPr id="4379" name="Google Shape;4379;p148"/>
          <p:cNvPicPr preferRelativeResize="0"/>
          <p:nvPr/>
        </p:nvPicPr>
        <p:blipFill rotWithShape="1">
          <a:blip r:embed="rId22">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wolfgang.pauli@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89.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gif"/><Relationship Id="rId12" Type="http://schemas.openxmlformats.org/officeDocument/2006/relationships/image" Target="../media/image67.png"/><Relationship Id="rId2" Type="http://schemas.openxmlformats.org/officeDocument/2006/relationships/notesSlide" Target="../notesSlides/notesSlide30.xml"/><Relationship Id="rId16" Type="http://schemas.openxmlformats.org/officeDocument/2006/relationships/image" Target="../media/image71.png"/><Relationship Id="rId1" Type="http://schemas.openxmlformats.org/officeDocument/2006/relationships/slideLayout" Target="../slideLayouts/slideLayout3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40.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1.xml"/></Relationships>
</file>

<file path=ppt/slides/_rels/slide43.xml.rels><?xml version="1.0" encoding="UTF-8" standalone="yes"?>
<Relationships xmlns="http://schemas.openxmlformats.org/package/2006/relationships"><Relationship Id="rId3" Type="http://schemas.openxmlformats.org/officeDocument/2006/relationships/hyperlink" Target="https://aka.ms/aml-notebook-databricks-e2e"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 Id="rId5" Type="http://schemas.openxmlformats.org/officeDocument/2006/relationships/hyperlink" Target="https://docs.microsoft.com/en-us/azure/machine-learning/service/" TargetMode="External"/><Relationship Id="rId4" Type="http://schemas.openxmlformats.org/officeDocument/2006/relationships/hyperlink" Target="https://notebooks.azure.com/azureml/projects/azureml-getting-started"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hyperlink" Target="NUL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39.jp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8"/>
        <p:cNvGrpSpPr/>
        <p:nvPr/>
      </p:nvGrpSpPr>
      <p:grpSpPr>
        <a:xfrm>
          <a:off x="0" y="0"/>
          <a:ext cx="0" cy="0"/>
          <a:chOff x="0" y="0"/>
          <a:chExt cx="0" cy="0"/>
        </a:xfrm>
      </p:grpSpPr>
      <p:sp>
        <p:nvSpPr>
          <p:cNvPr id="4469" name="Google Shape;4469;p168"/>
          <p:cNvSpPr txBox="1">
            <a:spLocks noGrp="1"/>
          </p:cNvSpPr>
          <p:nvPr>
            <p:ph type="title"/>
          </p:nvPr>
        </p:nvSpPr>
        <p:spPr>
          <a:xfrm>
            <a:off x="150850" y="1025393"/>
            <a:ext cx="6160500" cy="2988000"/>
          </a:xfrm>
          <a:prstGeom prst="rect">
            <a:avLst/>
          </a:prstGeom>
          <a:noFill/>
          <a:ln>
            <a:noFill/>
          </a:ln>
        </p:spPr>
        <p:txBody>
          <a:bodyPr spcFirstLastPara="1" wrap="square" lIns="137175" tIns="182875" rIns="146300" bIns="91425" anchor="t" anchorCtr="0">
            <a:noAutofit/>
          </a:bodyPr>
          <a:lstStyle/>
          <a:p>
            <a:pPr marL="0" lvl="0" indent="0" algn="l" rtl="0">
              <a:lnSpc>
                <a:spcPct val="90000"/>
              </a:lnSpc>
              <a:spcBef>
                <a:spcPts val="0"/>
              </a:spcBef>
              <a:spcAft>
                <a:spcPts val="0"/>
              </a:spcAft>
              <a:buClr>
                <a:srgbClr val="FFFFFF"/>
              </a:buClr>
              <a:buSzPts val="5300"/>
              <a:buFont typeface="Calibri"/>
              <a:buNone/>
            </a:pPr>
            <a:r>
              <a:rPr lang="en-US" sz="4500" b="1" dirty="0" err="1"/>
              <a:t>LearnAI</a:t>
            </a:r>
            <a:r>
              <a:rPr lang="en-US" sz="4500" b="1" dirty="0"/>
              <a:t> - Machine Learning on Azure</a:t>
            </a:r>
            <a:endParaRPr sz="4500" b="1" dirty="0"/>
          </a:p>
        </p:txBody>
      </p:sp>
      <p:sp>
        <p:nvSpPr>
          <p:cNvPr id="4470" name="Google Shape;4470;p168"/>
          <p:cNvSpPr txBox="1">
            <a:spLocks noGrp="1"/>
          </p:cNvSpPr>
          <p:nvPr>
            <p:ph type="body" idx="1"/>
          </p:nvPr>
        </p:nvSpPr>
        <p:spPr>
          <a:xfrm>
            <a:off x="150850" y="5783673"/>
            <a:ext cx="6305100" cy="914400"/>
          </a:xfrm>
          <a:prstGeom prst="rect">
            <a:avLst/>
          </a:prstGeom>
          <a:noFill/>
          <a:ln>
            <a:noFill/>
          </a:ln>
        </p:spPr>
        <p:txBody>
          <a:bodyPr spcFirstLastPara="1" wrap="square" lIns="137175" tIns="91425" rIns="91425" bIns="45700" anchor="t" anchorCtr="0">
            <a:noAutofit/>
          </a:bodyPr>
          <a:lstStyle/>
          <a:p>
            <a:pPr marL="0" lvl="0" indent="0" algn="l" rtl="0">
              <a:lnSpc>
                <a:spcPct val="90000"/>
              </a:lnSpc>
              <a:spcBef>
                <a:spcPts val="0"/>
              </a:spcBef>
              <a:spcAft>
                <a:spcPts val="0"/>
              </a:spcAft>
              <a:buClr>
                <a:srgbClr val="FFFFFF"/>
              </a:buClr>
              <a:buSzPts val="2000"/>
              <a:buNone/>
            </a:pPr>
            <a:r>
              <a:rPr lang="en-US" sz="2400" u="sng" dirty="0">
                <a:solidFill>
                  <a:srgbClr val="FFFFFF"/>
                </a:solidFill>
                <a:hlinkClick r:id="rId3"/>
              </a:rPr>
              <a:t>LearnAI@Microsoft.com</a:t>
            </a:r>
            <a:endParaRPr sz="2400" dirty="0">
              <a:solidFill>
                <a:srgbClr val="FFFFFF"/>
              </a:solidFill>
            </a:endParaRPr>
          </a:p>
        </p:txBody>
      </p:sp>
      <p:sp>
        <p:nvSpPr>
          <p:cNvPr id="4" name="Google Shape;4470;p168">
            <a:extLst>
              <a:ext uri="{FF2B5EF4-FFF2-40B4-BE49-F238E27FC236}">
                <a16:creationId xmlns:a16="http://schemas.microsoft.com/office/drawing/2014/main" id="{AD32B7FD-3A13-4946-BCDA-E2B72C2237E2}"/>
              </a:ext>
            </a:extLst>
          </p:cNvPr>
          <p:cNvSpPr txBox="1">
            <a:spLocks/>
          </p:cNvSpPr>
          <p:nvPr/>
        </p:nvSpPr>
        <p:spPr>
          <a:xfrm>
            <a:off x="150850" y="2519392"/>
            <a:ext cx="6305100" cy="2784127"/>
          </a:xfrm>
          <a:prstGeom prst="rect">
            <a:avLst/>
          </a:prstGeom>
          <a:noFill/>
          <a:ln>
            <a:noFill/>
          </a:ln>
        </p:spPr>
        <p:txBody>
          <a:bodyPr spcFirstLastPara="1" wrap="square" lIns="137175" tIns="91425"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L="2743200" marR="0" lvl="5"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pPr marL="0" indent="0">
              <a:buClr>
                <a:srgbClr val="FFFFFF"/>
              </a:buClr>
            </a:pPr>
            <a:r>
              <a:rPr lang="en-US" sz="2400" dirty="0"/>
              <a:t>Seth Mottaghinejad</a:t>
            </a:r>
          </a:p>
          <a:p>
            <a:pPr marL="0" indent="0">
              <a:buClr>
                <a:srgbClr val="FFFFFF"/>
              </a:buClr>
            </a:pPr>
            <a:r>
              <a:rPr lang="en-US" sz="2400" dirty="0"/>
              <a:t>Wolfgang Pauli, PhD</a:t>
            </a:r>
          </a:p>
          <a:p>
            <a:pPr marL="0" indent="0">
              <a:buClr>
                <a:srgbClr val="FFFFFF"/>
              </a:buClr>
            </a:pPr>
            <a:endParaRPr lang="en-US" sz="2400" dirty="0"/>
          </a:p>
          <a:p>
            <a:pPr marL="0" indent="0">
              <a:buClr>
                <a:srgbClr val="FFFFFF"/>
              </a:buClr>
            </a:pPr>
            <a:endParaRPr lang="en-US" sz="2400" dirty="0"/>
          </a:p>
          <a:p>
            <a:pPr marL="0" indent="0">
              <a:buClr>
                <a:srgbClr val="FFFFFF"/>
              </a:buClr>
            </a:pPr>
            <a:endParaRPr lang="en-US" sz="24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90"/>
        <p:cNvGrpSpPr/>
        <p:nvPr/>
      </p:nvGrpSpPr>
      <p:grpSpPr>
        <a:xfrm>
          <a:off x="0" y="0"/>
          <a:ext cx="0" cy="0"/>
          <a:chOff x="0" y="0"/>
          <a:chExt cx="0" cy="0"/>
        </a:xfrm>
      </p:grpSpPr>
      <p:sp>
        <p:nvSpPr>
          <p:cNvPr id="4991" name="Google Shape;4991;p177"/>
          <p:cNvSpPr txBox="1">
            <a:spLocks noGrp="1"/>
          </p:cNvSpPr>
          <p:nvPr>
            <p:ph type="title"/>
          </p:nvPr>
        </p:nvSpPr>
        <p:spPr>
          <a:xfrm>
            <a:off x="584200" y="1102450"/>
            <a:ext cx="4748100" cy="2031300"/>
          </a:xfrm>
          <a:prstGeom prst="rect">
            <a:avLst/>
          </a:prstGeom>
          <a:noFill/>
          <a:ln>
            <a:noFill/>
          </a:ln>
        </p:spPr>
        <p:txBody>
          <a:bodyPr spcFirstLastPara="1" wrap="square" lIns="0" tIns="164575" rIns="0" bIns="0" anchor="b" anchorCtr="0">
            <a:noAutofit/>
          </a:bodyPr>
          <a:lstStyle/>
          <a:p>
            <a:pPr marL="0" lvl="0" indent="0" algn="l" rtl="0">
              <a:lnSpc>
                <a:spcPct val="10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Machines</a:t>
            </a:r>
            <a:br>
              <a:rPr lang="en-US" sz="4500">
                <a:latin typeface="Calibri"/>
                <a:ea typeface="Calibri"/>
                <a:cs typeface="Calibri"/>
                <a:sym typeface="Calibri"/>
              </a:rPr>
            </a:br>
            <a:r>
              <a:rPr lang="en-US" sz="4500">
                <a:latin typeface="Calibri"/>
                <a:ea typeface="Calibri"/>
                <a:cs typeface="Calibri"/>
                <a:sym typeface="Calibri"/>
              </a:rPr>
              <a:t>(DSVM)</a:t>
            </a:r>
            <a:endParaRPr sz="4500">
              <a:latin typeface="Calibri"/>
              <a:ea typeface="Calibri"/>
              <a:cs typeface="Calibri"/>
              <a:sym typeface="Calibri"/>
            </a:endParaRPr>
          </a:p>
        </p:txBody>
      </p:sp>
      <p:sp>
        <p:nvSpPr>
          <p:cNvPr id="4992" name="Google Shape;4992;p177"/>
          <p:cNvSpPr txBox="1">
            <a:spLocks noGrp="1"/>
          </p:cNvSpPr>
          <p:nvPr>
            <p:ph type="body" idx="1"/>
          </p:nvPr>
        </p:nvSpPr>
        <p:spPr>
          <a:xfrm>
            <a:off x="584201" y="3535541"/>
            <a:ext cx="3769300" cy="20313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Pre-Configured environments in the cloud for </a:t>
            </a: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Data Science &amp; AI Modeling, Development &amp; Deployment.</a:t>
            </a: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Samples to get started</a:t>
            </a:r>
            <a:endParaRPr>
              <a:latin typeface="Calibri"/>
              <a:ea typeface="Calibri"/>
              <a:cs typeface="Calibri"/>
              <a:sym typeface="Calibri"/>
            </a:endParaRPr>
          </a:p>
        </p:txBody>
      </p:sp>
      <p:pic>
        <p:nvPicPr>
          <p:cNvPr id="4993" name="Google Shape;4993;p177"/>
          <p:cNvPicPr preferRelativeResize="0"/>
          <p:nvPr/>
        </p:nvPicPr>
        <p:blipFill rotWithShape="1">
          <a:blip r:embed="rId3">
            <a:alphaModFix/>
          </a:blip>
          <a:srcRect l="-1166" t="-1987" r="-1558" b="-1987"/>
          <a:stretch/>
        </p:blipFill>
        <p:spPr>
          <a:xfrm>
            <a:off x="4937760" y="673469"/>
            <a:ext cx="7040880" cy="5577840"/>
          </a:xfrm>
          <a:prstGeom prst="rect">
            <a:avLst/>
          </a:prstGeom>
          <a:solidFill>
            <a:srgbClr val="E6E6E6"/>
          </a:solidFill>
          <a:ln>
            <a:noFill/>
          </a:ln>
          <a:effectLst>
            <a:outerShdw blurRad="508000" dist="63500" dir="2700000" sx="101000" sy="101000" algn="ctr" rotWithShape="0">
              <a:srgbClr val="000000">
                <a:alpha val="32941"/>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4"/>
        <p:cNvGrpSpPr/>
        <p:nvPr/>
      </p:nvGrpSpPr>
      <p:grpSpPr>
        <a:xfrm>
          <a:off x="0" y="0"/>
          <a:ext cx="0" cy="0"/>
          <a:chOff x="0" y="0"/>
          <a:chExt cx="0" cy="0"/>
        </a:xfrm>
      </p:grpSpPr>
      <p:sp>
        <p:nvSpPr>
          <p:cNvPr id="5015" name="Google Shape;5015;p179"/>
          <p:cNvSpPr txBox="1">
            <a:spLocks noGrp="1"/>
          </p:cNvSpPr>
          <p:nvPr>
            <p:ph type="title"/>
          </p:nvPr>
        </p:nvSpPr>
        <p:spPr>
          <a:xfrm>
            <a:off x="322300" y="2609725"/>
            <a:ext cx="58551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Managed Compute</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20"/>
        <p:cNvGrpSpPr/>
        <p:nvPr/>
      </p:nvGrpSpPr>
      <p:grpSpPr>
        <a:xfrm>
          <a:off x="0" y="0"/>
          <a:ext cx="0" cy="0"/>
          <a:chOff x="0" y="0"/>
          <a:chExt cx="0" cy="0"/>
        </a:xfrm>
      </p:grpSpPr>
      <p:sp>
        <p:nvSpPr>
          <p:cNvPr id="5021" name="Google Shape;5021;p18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Distributed training on managed compute</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022" name="Google Shape;5022;p180"/>
          <p:cNvSpPr/>
          <p:nvPr/>
        </p:nvSpPr>
        <p:spPr>
          <a:xfrm>
            <a:off x="3884166" y="2130458"/>
            <a:ext cx="3575700" cy="3479100"/>
          </a:xfrm>
          <a:prstGeom prst="ellipse">
            <a:avLst/>
          </a:prstGeom>
          <a:noFill/>
          <a:ln w="12700" cap="flat" cmpd="sng">
            <a:solidFill>
              <a:srgbClr val="B0B0B0"/>
            </a:solidFill>
            <a:prstDash val="solid"/>
            <a:round/>
            <a:headEnd type="none" w="sm" len="sm"/>
            <a:tailEnd type="none" w="sm" len="sm"/>
          </a:ln>
        </p:spPr>
        <p:txBody>
          <a:bodyPr spcFirstLastPara="1" wrap="square" lIns="45675" tIns="22850" rIns="45675" bIns="22850" anchor="t" anchorCtr="0">
            <a:noAutofit/>
          </a:bodyPr>
          <a:lstStyle/>
          <a:p>
            <a:pPr marL="0" marR="0" lvl="0" indent="0" algn="ctr" rtl="0">
              <a:spcBef>
                <a:spcPts val="0"/>
              </a:spcBef>
              <a:spcAft>
                <a:spcPts val="0"/>
              </a:spcAft>
              <a:buNone/>
            </a:pPr>
            <a:endParaRPr sz="5600">
              <a:solidFill>
                <a:srgbClr val="080808"/>
              </a:solidFill>
              <a:latin typeface="Gill Sans"/>
              <a:ea typeface="Gill Sans"/>
              <a:cs typeface="Gill Sans"/>
              <a:sym typeface="Gill Sans"/>
            </a:endParaRPr>
          </a:p>
        </p:txBody>
      </p:sp>
      <p:grpSp>
        <p:nvGrpSpPr>
          <p:cNvPr id="5023" name="Google Shape;5023;p180"/>
          <p:cNvGrpSpPr/>
          <p:nvPr/>
        </p:nvGrpSpPr>
        <p:grpSpPr>
          <a:xfrm>
            <a:off x="4714726" y="3293238"/>
            <a:ext cx="1914240" cy="1112248"/>
            <a:chOff x="7491663" y="7142382"/>
            <a:chExt cx="1966752" cy="1142642"/>
          </a:xfrm>
        </p:grpSpPr>
        <p:sp>
          <p:nvSpPr>
            <p:cNvPr id="5024" name="Google Shape;5024;p180"/>
            <p:cNvSpPr/>
            <p:nvPr/>
          </p:nvSpPr>
          <p:spPr>
            <a:xfrm>
              <a:off x="7491663" y="7142382"/>
              <a:ext cx="1966752" cy="1142642"/>
            </a:xfrm>
            <a:custGeom>
              <a:avLst/>
              <a:gdLst/>
              <a:ahLst/>
              <a:cxnLst/>
              <a:rect l="l" t="t" r="r" b="b"/>
              <a:pathLst>
                <a:path w="419" h="243" extrusionOk="0">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2700" cap="flat" cmpd="sng">
              <a:solidFill>
                <a:srgbClr val="0078D7"/>
              </a:solidFill>
              <a:prstDash val="solid"/>
              <a:miter lim="800000"/>
              <a:headEnd type="none" w="sm" len="sm"/>
              <a:tailEnd type="none" w="sm" len="sm"/>
            </a:ln>
          </p:spPr>
          <p:txBody>
            <a:bodyPr spcFirstLastPara="1" wrap="square" lIns="45675" tIns="22850" rIns="45675" bIns="22850" anchor="t" anchorCtr="0">
              <a:noAutofit/>
            </a:bodyPr>
            <a:lstStyle/>
            <a:p>
              <a:pPr marL="0" marR="0" lvl="0" indent="0" algn="l" rtl="0">
                <a:spcBef>
                  <a:spcPts val="0"/>
                </a:spcBef>
                <a:spcAft>
                  <a:spcPts val="0"/>
                </a:spcAft>
                <a:buNone/>
              </a:pPr>
              <a:endParaRPr sz="900">
                <a:solidFill>
                  <a:srgbClr val="080808"/>
                </a:solidFill>
                <a:latin typeface="Quattrocento Sans"/>
                <a:ea typeface="Quattrocento Sans"/>
                <a:cs typeface="Quattrocento Sans"/>
                <a:sym typeface="Quattrocento Sans"/>
              </a:endParaRPr>
            </a:p>
          </p:txBody>
        </p:sp>
        <p:pic>
          <p:nvPicPr>
            <p:cNvPr id="5025" name="Google Shape;5025;p180" descr="Gears"/>
            <p:cNvPicPr preferRelativeResize="0"/>
            <p:nvPr/>
          </p:nvPicPr>
          <p:blipFill rotWithShape="1">
            <a:blip r:embed="rId3">
              <a:alphaModFix/>
            </a:blip>
            <a:srcRect/>
            <a:stretch/>
          </p:blipFill>
          <p:spPr>
            <a:xfrm>
              <a:off x="7971346" y="7241284"/>
              <a:ext cx="1043740" cy="1043740"/>
            </a:xfrm>
            <a:prstGeom prst="rect">
              <a:avLst/>
            </a:prstGeom>
            <a:noFill/>
            <a:ln>
              <a:noFill/>
            </a:ln>
          </p:spPr>
        </p:pic>
      </p:grpSp>
      <p:sp>
        <p:nvSpPr>
          <p:cNvPr id="5026" name="Google Shape;5026;p180"/>
          <p:cNvSpPr/>
          <p:nvPr/>
        </p:nvSpPr>
        <p:spPr>
          <a:xfrm>
            <a:off x="5400262" y="1904675"/>
            <a:ext cx="543600" cy="5436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27" name="Google Shape;5027;p180"/>
          <p:cNvSpPr/>
          <p:nvPr/>
        </p:nvSpPr>
        <p:spPr>
          <a:xfrm>
            <a:off x="4135595" y="2361821"/>
            <a:ext cx="543600" cy="5436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028" name="Google Shape;5028;p180"/>
          <p:cNvGrpSpPr/>
          <p:nvPr/>
        </p:nvGrpSpPr>
        <p:grpSpPr>
          <a:xfrm>
            <a:off x="3082578" y="4784036"/>
            <a:ext cx="1596317" cy="543589"/>
            <a:chOff x="3144525" y="4879180"/>
            <a:chExt cx="1628397" cy="554400"/>
          </a:xfrm>
        </p:grpSpPr>
        <p:sp>
          <p:nvSpPr>
            <p:cNvPr id="5029" name="Google Shape;5029;p180"/>
            <p:cNvSpPr txBox="1"/>
            <p:nvPr/>
          </p:nvSpPr>
          <p:spPr>
            <a:xfrm>
              <a:off x="3144525" y="5092160"/>
              <a:ext cx="1080300" cy="2250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Gather results</a:t>
              </a:r>
              <a:endParaRPr sz="1400"/>
            </a:p>
          </p:txBody>
        </p:sp>
        <p:sp>
          <p:nvSpPr>
            <p:cNvPr id="5030" name="Google Shape;5030;p180"/>
            <p:cNvSpPr/>
            <p:nvPr/>
          </p:nvSpPr>
          <p:spPr>
            <a:xfrm>
              <a:off x="4218522" y="4879180"/>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31" name="Google Shape;5031;p180" title="Icon of a browser window with an arrow pointing from the outside to the center"/>
            <p:cNvSpPr/>
            <p:nvPr/>
          </p:nvSpPr>
          <p:spPr>
            <a:xfrm>
              <a:off x="4346326" y="5025869"/>
              <a:ext cx="274431" cy="261033"/>
            </a:xfrm>
            <a:custGeom>
              <a:avLst/>
              <a:gdLst/>
              <a:ahLst/>
              <a:cxnLst/>
              <a:rect l="l" t="t" r="r" b="b"/>
              <a:pathLst>
                <a:path w="335" h="318" extrusionOk="0">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5032" name="Google Shape;5032;p180"/>
          <p:cNvGrpSpPr/>
          <p:nvPr/>
        </p:nvGrpSpPr>
        <p:grpSpPr>
          <a:xfrm>
            <a:off x="2514628" y="3598363"/>
            <a:ext cx="1649271" cy="543589"/>
            <a:chOff x="2565162" y="3669927"/>
            <a:chExt cx="1682415" cy="554400"/>
          </a:xfrm>
        </p:grpSpPr>
        <p:sp>
          <p:nvSpPr>
            <p:cNvPr id="5033" name="Google Shape;5033;p180"/>
            <p:cNvSpPr txBox="1"/>
            <p:nvPr/>
          </p:nvSpPr>
          <p:spPr>
            <a:xfrm>
              <a:off x="2565162" y="3824720"/>
              <a:ext cx="1291800" cy="2034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Secure Access</a:t>
              </a:r>
              <a:endParaRPr sz="1400"/>
            </a:p>
          </p:txBody>
        </p:sp>
        <p:sp>
          <p:nvSpPr>
            <p:cNvPr id="5034" name="Google Shape;5034;p180"/>
            <p:cNvSpPr/>
            <p:nvPr/>
          </p:nvSpPr>
          <p:spPr>
            <a:xfrm>
              <a:off x="3693177" y="3669927"/>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35" name="Google Shape;5035;p180" title="Icon of a shield"/>
            <p:cNvSpPr/>
            <p:nvPr/>
          </p:nvSpPr>
          <p:spPr>
            <a:xfrm>
              <a:off x="3841144" y="3802107"/>
              <a:ext cx="258475" cy="275194"/>
            </a:xfrm>
            <a:custGeom>
              <a:avLst/>
              <a:gdLst/>
              <a:ahLst/>
              <a:cxnLst/>
              <a:rect l="l" t="t" r="r" b="b"/>
              <a:pathLst>
                <a:path w="3500" h="3725" extrusionOk="0">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5036" name="Google Shape;5036;p180" title="Icon of a triangle with an exclaimation point inside"/>
          <p:cNvSpPr/>
          <p:nvPr/>
        </p:nvSpPr>
        <p:spPr>
          <a:xfrm>
            <a:off x="4288644" y="2491402"/>
            <a:ext cx="246079" cy="246234"/>
          </a:xfrm>
          <a:custGeom>
            <a:avLst/>
            <a:gdLst/>
            <a:ahLst/>
            <a:cxnLst/>
            <a:rect l="l" t="t" r="r" b="b"/>
            <a:pathLst>
              <a:path w="3939" h="3941" extrusionOk="0">
                <a:moveTo>
                  <a:pt x="0" y="3941"/>
                </a:moveTo>
                <a:lnTo>
                  <a:pt x="1970" y="0"/>
                </a:lnTo>
                <a:lnTo>
                  <a:pt x="3939" y="3941"/>
                </a:lnTo>
                <a:lnTo>
                  <a:pt x="0" y="3941"/>
                </a:lnTo>
                <a:moveTo>
                  <a:pt x="1970" y="1144"/>
                </a:moveTo>
                <a:lnTo>
                  <a:pt x="1970" y="2911"/>
                </a:lnTo>
                <a:moveTo>
                  <a:pt x="1970" y="3205"/>
                </a:moveTo>
                <a:lnTo>
                  <a:pt x="1970" y="3500"/>
                </a:lnTo>
              </a:path>
            </a:pathLst>
          </a:custGeom>
          <a:noFill/>
          <a:ln w="12700" cap="sq"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5037" name="Google Shape;5037;p180" title="Icon of a person surrounded by brackets"/>
          <p:cNvSpPr/>
          <p:nvPr/>
        </p:nvSpPr>
        <p:spPr>
          <a:xfrm>
            <a:off x="5548729" y="2050499"/>
            <a:ext cx="248249" cy="250269"/>
          </a:xfrm>
          <a:custGeom>
            <a:avLst/>
            <a:gdLst/>
            <a:ahLst/>
            <a:cxnLst/>
            <a:rect l="l" t="t" r="r" b="b"/>
            <a:pathLst>
              <a:path w="346" h="348" extrusionOk="0">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nvGrpSpPr>
          <p:cNvPr id="5038" name="Google Shape;5038;p180"/>
          <p:cNvGrpSpPr/>
          <p:nvPr/>
        </p:nvGrpSpPr>
        <p:grpSpPr>
          <a:xfrm>
            <a:off x="6698035" y="4784036"/>
            <a:ext cx="2035110" cy="543589"/>
            <a:chOff x="6832638" y="4879180"/>
            <a:chExt cx="2076007" cy="554400"/>
          </a:xfrm>
        </p:grpSpPr>
        <p:sp>
          <p:nvSpPr>
            <p:cNvPr id="5039" name="Google Shape;5039;p180"/>
            <p:cNvSpPr/>
            <p:nvPr/>
          </p:nvSpPr>
          <p:spPr>
            <a:xfrm>
              <a:off x="6832638" y="4879180"/>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0" name="Google Shape;5040;p180" title="Icon of a line chart with points of varying heights"/>
            <p:cNvSpPr/>
            <p:nvPr/>
          </p:nvSpPr>
          <p:spPr>
            <a:xfrm>
              <a:off x="7001321" y="5037450"/>
              <a:ext cx="221150" cy="221202"/>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41" name="Google Shape;5041;p180"/>
            <p:cNvSpPr/>
            <p:nvPr/>
          </p:nvSpPr>
          <p:spPr>
            <a:xfrm>
              <a:off x="6864745" y="5037610"/>
              <a:ext cx="20439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Scale resources</a:t>
              </a:r>
              <a:endParaRPr sz="1400"/>
            </a:p>
          </p:txBody>
        </p:sp>
      </p:grpSp>
      <p:grpSp>
        <p:nvGrpSpPr>
          <p:cNvPr id="5042" name="Google Shape;5042;p180"/>
          <p:cNvGrpSpPr/>
          <p:nvPr/>
        </p:nvGrpSpPr>
        <p:grpSpPr>
          <a:xfrm>
            <a:off x="6689704" y="2370402"/>
            <a:ext cx="1890424" cy="543589"/>
            <a:chOff x="6824139" y="2417544"/>
            <a:chExt cx="1928413" cy="554400"/>
          </a:xfrm>
        </p:grpSpPr>
        <p:sp>
          <p:nvSpPr>
            <p:cNvPr id="5043" name="Google Shape;5043;p180"/>
            <p:cNvSpPr/>
            <p:nvPr/>
          </p:nvSpPr>
          <p:spPr>
            <a:xfrm>
              <a:off x="6824139" y="2417544"/>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4" name="Google Shape;5044;p180" title="Icon of a clock with an arrow around it pointing clockwise"/>
            <p:cNvSpPr/>
            <p:nvPr/>
          </p:nvSpPr>
          <p:spPr>
            <a:xfrm>
              <a:off x="6990531" y="2566701"/>
              <a:ext cx="238631" cy="238688"/>
            </a:xfrm>
            <a:custGeom>
              <a:avLst/>
              <a:gdLst/>
              <a:ahLst/>
              <a:cxnLst/>
              <a:rect l="l" t="t" r="r" b="b"/>
              <a:pathLst>
                <a:path w="3750" h="3750" extrusionOk="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45" name="Google Shape;5045;p180"/>
            <p:cNvSpPr/>
            <p:nvPr/>
          </p:nvSpPr>
          <p:spPr>
            <a:xfrm>
              <a:off x="6902452" y="2477362"/>
              <a:ext cx="18501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Schedule jobs</a:t>
              </a:r>
              <a:endParaRPr sz="1400"/>
            </a:p>
          </p:txBody>
        </p:sp>
      </p:grpSp>
      <p:sp>
        <p:nvSpPr>
          <p:cNvPr id="5046" name="Google Shape;5046;p180"/>
          <p:cNvSpPr/>
          <p:nvPr/>
        </p:nvSpPr>
        <p:spPr>
          <a:xfrm>
            <a:off x="4345655" y="1736709"/>
            <a:ext cx="2652900" cy="271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Dependencies and Containers</a:t>
            </a:r>
            <a:endParaRPr sz="1400"/>
          </a:p>
        </p:txBody>
      </p:sp>
      <p:grpSp>
        <p:nvGrpSpPr>
          <p:cNvPr id="5047" name="Google Shape;5047;p180"/>
          <p:cNvGrpSpPr/>
          <p:nvPr/>
        </p:nvGrpSpPr>
        <p:grpSpPr>
          <a:xfrm>
            <a:off x="4521090" y="5308803"/>
            <a:ext cx="2296843" cy="737569"/>
            <a:chOff x="4611945" y="5414384"/>
            <a:chExt cx="2343000" cy="752238"/>
          </a:xfrm>
        </p:grpSpPr>
        <p:sp>
          <p:nvSpPr>
            <p:cNvPr id="5048" name="Google Shape;5048;p180"/>
            <p:cNvSpPr/>
            <p:nvPr/>
          </p:nvSpPr>
          <p:spPr>
            <a:xfrm>
              <a:off x="5506260" y="5414384"/>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9" name="Google Shape;5049;p180" title="Icon of a server connected to a network"/>
            <p:cNvSpPr/>
            <p:nvPr/>
          </p:nvSpPr>
          <p:spPr>
            <a:xfrm>
              <a:off x="5633515" y="5522054"/>
              <a:ext cx="304477" cy="315965"/>
            </a:xfrm>
            <a:custGeom>
              <a:avLst/>
              <a:gdLst/>
              <a:ahLst/>
              <a:cxnLst/>
              <a:rect l="l" t="t" r="r" b="b"/>
              <a:pathLst>
                <a:path w="270" h="281" extrusionOk="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50" name="Google Shape;5050;p180"/>
            <p:cNvSpPr/>
            <p:nvPr/>
          </p:nvSpPr>
          <p:spPr>
            <a:xfrm>
              <a:off x="4611945" y="5889722"/>
              <a:ext cx="23430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Provision VM clusters</a:t>
              </a:r>
              <a:endParaRPr sz="1400"/>
            </a:p>
          </p:txBody>
        </p:sp>
      </p:grpSp>
      <p:grpSp>
        <p:nvGrpSpPr>
          <p:cNvPr id="5051" name="Google Shape;5051;p180"/>
          <p:cNvGrpSpPr/>
          <p:nvPr/>
        </p:nvGrpSpPr>
        <p:grpSpPr>
          <a:xfrm>
            <a:off x="7187804" y="3598363"/>
            <a:ext cx="2049025" cy="543589"/>
            <a:chOff x="7332249" y="3669927"/>
            <a:chExt cx="2090202" cy="554400"/>
          </a:xfrm>
        </p:grpSpPr>
        <p:sp>
          <p:nvSpPr>
            <p:cNvPr id="5052" name="Google Shape;5052;p180"/>
            <p:cNvSpPr/>
            <p:nvPr/>
          </p:nvSpPr>
          <p:spPr>
            <a:xfrm>
              <a:off x="7332249" y="3669927"/>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53" name="Google Shape;5053;p180" title="Icon of two documents stacked together"/>
            <p:cNvSpPr/>
            <p:nvPr/>
          </p:nvSpPr>
          <p:spPr>
            <a:xfrm>
              <a:off x="7490734" y="3793170"/>
              <a:ext cx="261956" cy="302228"/>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54" name="Google Shape;5054;p180"/>
            <p:cNvSpPr/>
            <p:nvPr/>
          </p:nvSpPr>
          <p:spPr>
            <a:xfrm>
              <a:off x="7378551" y="3815612"/>
              <a:ext cx="20439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Distribute data</a:t>
              </a:r>
              <a:endParaRPr sz="1400"/>
            </a:p>
          </p:txBody>
        </p:sp>
      </p:grpSp>
      <p:sp>
        <p:nvSpPr>
          <p:cNvPr id="5055" name="Google Shape;5055;p180"/>
          <p:cNvSpPr txBox="1"/>
          <p:nvPr/>
        </p:nvSpPr>
        <p:spPr>
          <a:xfrm>
            <a:off x="2941456" y="2490419"/>
            <a:ext cx="1378800" cy="1995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Handling failures</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26"/>
                                        </p:tgtEl>
                                        <p:attrNameLst>
                                          <p:attrName>style.visibility</p:attrName>
                                        </p:attrNameLst>
                                      </p:cBhvr>
                                      <p:to>
                                        <p:strVal val="visible"/>
                                      </p:to>
                                    </p:set>
                                    <p:animEffect transition="in" filter="fade">
                                      <p:cBhvr>
                                        <p:cTn id="7" dur="500"/>
                                        <p:tgtEl>
                                          <p:spTgt spid="5026"/>
                                        </p:tgtEl>
                                      </p:cBhvr>
                                    </p:animEffect>
                                  </p:childTnLst>
                                </p:cTn>
                              </p:par>
                              <p:par>
                                <p:cTn id="8" presetID="10" presetClass="entr" presetSubtype="0" fill="hold" nodeType="withEffect">
                                  <p:stCondLst>
                                    <p:cond delay="0"/>
                                  </p:stCondLst>
                                  <p:childTnLst>
                                    <p:set>
                                      <p:cBhvr>
                                        <p:cTn id="9" dur="1" fill="hold">
                                          <p:stCondLst>
                                            <p:cond delay="0"/>
                                          </p:stCondLst>
                                        </p:cTn>
                                        <p:tgtEl>
                                          <p:spTgt spid="5037"/>
                                        </p:tgtEl>
                                        <p:attrNameLst>
                                          <p:attrName>style.visibility</p:attrName>
                                        </p:attrNameLst>
                                      </p:cBhvr>
                                      <p:to>
                                        <p:strVal val="visible"/>
                                      </p:to>
                                    </p:set>
                                    <p:animEffect transition="in" filter="fade">
                                      <p:cBhvr>
                                        <p:cTn id="10" dur="500"/>
                                        <p:tgtEl>
                                          <p:spTgt spid="5037"/>
                                        </p:tgtEl>
                                      </p:cBhvr>
                                    </p:animEffect>
                                  </p:childTnLst>
                                </p:cTn>
                              </p:par>
                              <p:par>
                                <p:cTn id="11" presetID="10" presetClass="entr" presetSubtype="0" fill="hold" nodeType="withEffect">
                                  <p:stCondLst>
                                    <p:cond delay="0"/>
                                  </p:stCondLst>
                                  <p:childTnLst>
                                    <p:set>
                                      <p:cBhvr>
                                        <p:cTn id="12" dur="1" fill="hold">
                                          <p:stCondLst>
                                            <p:cond delay="0"/>
                                          </p:stCondLst>
                                        </p:cTn>
                                        <p:tgtEl>
                                          <p:spTgt spid="5046"/>
                                        </p:tgtEl>
                                        <p:attrNameLst>
                                          <p:attrName>style.visibility</p:attrName>
                                        </p:attrNameLst>
                                      </p:cBhvr>
                                      <p:to>
                                        <p:strVal val="visible"/>
                                      </p:to>
                                    </p:set>
                                    <p:animEffect transition="in" filter="fade">
                                      <p:cBhvr>
                                        <p:cTn id="13" dur="500"/>
                                        <p:tgtEl>
                                          <p:spTgt spid="504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042"/>
                                        </p:tgtEl>
                                        <p:attrNameLst>
                                          <p:attrName>style.visibility</p:attrName>
                                        </p:attrNameLst>
                                      </p:cBhvr>
                                      <p:to>
                                        <p:strVal val="visible"/>
                                      </p:to>
                                    </p:set>
                                    <p:animEffect transition="in" filter="fade">
                                      <p:cBhvr>
                                        <p:cTn id="17" dur="500"/>
                                        <p:tgtEl>
                                          <p:spTgt spid="504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051"/>
                                        </p:tgtEl>
                                        <p:attrNameLst>
                                          <p:attrName>style.visibility</p:attrName>
                                        </p:attrNameLst>
                                      </p:cBhvr>
                                      <p:to>
                                        <p:strVal val="visible"/>
                                      </p:to>
                                    </p:set>
                                    <p:animEffect transition="in" filter="fade">
                                      <p:cBhvr>
                                        <p:cTn id="21" dur="500"/>
                                        <p:tgtEl>
                                          <p:spTgt spid="505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038"/>
                                        </p:tgtEl>
                                        <p:attrNameLst>
                                          <p:attrName>style.visibility</p:attrName>
                                        </p:attrNameLst>
                                      </p:cBhvr>
                                      <p:to>
                                        <p:strVal val="visible"/>
                                      </p:to>
                                    </p:set>
                                    <p:animEffect transition="in" filter="fade">
                                      <p:cBhvr>
                                        <p:cTn id="25" dur="500"/>
                                        <p:tgtEl>
                                          <p:spTgt spid="503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5047"/>
                                        </p:tgtEl>
                                        <p:attrNameLst>
                                          <p:attrName>style.visibility</p:attrName>
                                        </p:attrNameLst>
                                      </p:cBhvr>
                                      <p:to>
                                        <p:strVal val="visible"/>
                                      </p:to>
                                    </p:set>
                                    <p:animEffect transition="in" filter="fade">
                                      <p:cBhvr>
                                        <p:cTn id="29" dur="500"/>
                                        <p:tgtEl>
                                          <p:spTgt spid="504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028"/>
                                        </p:tgtEl>
                                        <p:attrNameLst>
                                          <p:attrName>style.visibility</p:attrName>
                                        </p:attrNameLst>
                                      </p:cBhvr>
                                      <p:to>
                                        <p:strVal val="visible"/>
                                      </p:to>
                                    </p:set>
                                    <p:animEffect transition="in" filter="fade">
                                      <p:cBhvr>
                                        <p:cTn id="33" dur="500"/>
                                        <p:tgtEl>
                                          <p:spTgt spid="502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5032"/>
                                        </p:tgtEl>
                                        <p:attrNameLst>
                                          <p:attrName>style.visibility</p:attrName>
                                        </p:attrNameLst>
                                      </p:cBhvr>
                                      <p:to>
                                        <p:strVal val="visible"/>
                                      </p:to>
                                    </p:set>
                                    <p:animEffect transition="in" filter="fade">
                                      <p:cBhvr>
                                        <p:cTn id="37" dur="500"/>
                                        <p:tgtEl>
                                          <p:spTgt spid="503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5027"/>
                                        </p:tgtEl>
                                        <p:attrNameLst>
                                          <p:attrName>style.visibility</p:attrName>
                                        </p:attrNameLst>
                                      </p:cBhvr>
                                      <p:to>
                                        <p:strVal val="visible"/>
                                      </p:to>
                                    </p:set>
                                    <p:animEffect transition="in" filter="fade">
                                      <p:cBhvr>
                                        <p:cTn id="41" dur="500"/>
                                        <p:tgtEl>
                                          <p:spTgt spid="5027"/>
                                        </p:tgtEl>
                                      </p:cBhvr>
                                    </p:animEffect>
                                  </p:childTnLst>
                                </p:cTn>
                              </p:par>
                              <p:par>
                                <p:cTn id="42" presetID="10" presetClass="entr" presetSubtype="0" fill="hold" nodeType="withEffect">
                                  <p:stCondLst>
                                    <p:cond delay="0"/>
                                  </p:stCondLst>
                                  <p:childTnLst>
                                    <p:set>
                                      <p:cBhvr>
                                        <p:cTn id="43" dur="1" fill="hold">
                                          <p:stCondLst>
                                            <p:cond delay="0"/>
                                          </p:stCondLst>
                                        </p:cTn>
                                        <p:tgtEl>
                                          <p:spTgt spid="5036"/>
                                        </p:tgtEl>
                                        <p:attrNameLst>
                                          <p:attrName>style.visibility</p:attrName>
                                        </p:attrNameLst>
                                      </p:cBhvr>
                                      <p:to>
                                        <p:strVal val="visible"/>
                                      </p:to>
                                    </p:set>
                                    <p:animEffect transition="in" filter="fade">
                                      <p:cBhvr>
                                        <p:cTn id="44" dur="500"/>
                                        <p:tgtEl>
                                          <p:spTgt spid="5036"/>
                                        </p:tgtEl>
                                      </p:cBhvr>
                                    </p:animEffect>
                                  </p:childTnLst>
                                </p:cTn>
                              </p:par>
                              <p:par>
                                <p:cTn id="45" presetID="10" presetClass="entr" presetSubtype="0" fill="hold" nodeType="withEffect">
                                  <p:stCondLst>
                                    <p:cond delay="0"/>
                                  </p:stCondLst>
                                  <p:childTnLst>
                                    <p:set>
                                      <p:cBhvr>
                                        <p:cTn id="46" dur="1" fill="hold">
                                          <p:stCondLst>
                                            <p:cond delay="0"/>
                                          </p:stCondLst>
                                        </p:cTn>
                                        <p:tgtEl>
                                          <p:spTgt spid="5055"/>
                                        </p:tgtEl>
                                        <p:attrNameLst>
                                          <p:attrName>style.visibility</p:attrName>
                                        </p:attrNameLst>
                                      </p:cBhvr>
                                      <p:to>
                                        <p:strVal val="visible"/>
                                      </p:to>
                                    </p:set>
                                    <p:animEffect transition="in" filter="fade">
                                      <p:cBhvr>
                                        <p:cTn id="47" dur="500"/>
                                        <p:tgtEl>
                                          <p:spTgt spid="5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59"/>
        <p:cNvGrpSpPr/>
        <p:nvPr/>
      </p:nvGrpSpPr>
      <p:grpSpPr>
        <a:xfrm>
          <a:off x="0" y="0"/>
          <a:ext cx="0" cy="0"/>
          <a:chOff x="0" y="0"/>
          <a:chExt cx="0" cy="0"/>
        </a:xfrm>
      </p:grpSpPr>
      <p:sp>
        <p:nvSpPr>
          <p:cNvPr id="5060" name="Google Shape;5060;p181"/>
          <p:cNvSpPr txBox="1">
            <a:spLocks noGrp="1"/>
          </p:cNvSpPr>
          <p:nvPr>
            <p:ph type="title"/>
          </p:nvPr>
        </p:nvSpPr>
        <p:spPr>
          <a:xfrm>
            <a:off x="3502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Training Infrastructure </a:t>
            </a:r>
            <a:endParaRPr sz="4500" b="1">
              <a:latin typeface="Calibri"/>
              <a:ea typeface="Calibri"/>
              <a:cs typeface="Calibri"/>
              <a:sym typeface="Calibri"/>
            </a:endParaRPr>
          </a:p>
        </p:txBody>
      </p:sp>
      <p:sp>
        <p:nvSpPr>
          <p:cNvPr id="5061" name="Google Shape;5061;p181" title="Icon of a clock with an arrow around it pointing clockwise"/>
          <p:cNvSpPr/>
          <p:nvPr/>
        </p:nvSpPr>
        <p:spPr>
          <a:xfrm>
            <a:off x="545985" y="3624849"/>
            <a:ext cx="619366" cy="619517"/>
          </a:xfrm>
          <a:custGeom>
            <a:avLst/>
            <a:gdLst/>
            <a:ahLst/>
            <a:cxnLst/>
            <a:rect l="l" t="t" r="r" b="b"/>
            <a:pathLst>
              <a:path w="3750" h="3750" extrusionOk="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62" name="Google Shape;5062;p181" title="Icon of a line chart with points of varying heights"/>
          <p:cNvSpPr/>
          <p:nvPr/>
        </p:nvSpPr>
        <p:spPr>
          <a:xfrm>
            <a:off x="6234538" y="3664387"/>
            <a:ext cx="540316" cy="540442"/>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63" name="Google Shape;5063;p181" title="Icon of two documents stacked together"/>
          <p:cNvSpPr/>
          <p:nvPr/>
        </p:nvSpPr>
        <p:spPr>
          <a:xfrm>
            <a:off x="6373613" y="2012600"/>
            <a:ext cx="540316" cy="623361"/>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64" name="Google Shape;5064;p181" title="Icon of a server connected to a network"/>
          <p:cNvSpPr/>
          <p:nvPr/>
        </p:nvSpPr>
        <p:spPr>
          <a:xfrm>
            <a:off x="494646" y="5157238"/>
            <a:ext cx="722044" cy="749287"/>
          </a:xfrm>
          <a:custGeom>
            <a:avLst/>
            <a:gdLst/>
            <a:ahLst/>
            <a:cxnLst/>
            <a:rect l="l" t="t" r="r" b="b"/>
            <a:pathLst>
              <a:path w="270" h="281" extrusionOk="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65" name="Google Shape;5065;p181" title="Icon of a person surrounded by brackets"/>
          <p:cNvSpPr/>
          <p:nvPr/>
        </p:nvSpPr>
        <p:spPr>
          <a:xfrm>
            <a:off x="545985" y="2012121"/>
            <a:ext cx="619367" cy="624317"/>
          </a:xfrm>
          <a:custGeom>
            <a:avLst/>
            <a:gdLst/>
            <a:ahLst/>
            <a:cxnLst/>
            <a:rect l="l" t="t" r="r" b="b"/>
            <a:pathLst>
              <a:path w="346" h="348" extrusionOk="0">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5066" name="Google Shape;5066;p181"/>
          <p:cNvSpPr/>
          <p:nvPr/>
        </p:nvSpPr>
        <p:spPr>
          <a:xfrm>
            <a:off x="7043025" y="3544875"/>
            <a:ext cx="37722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Scale resources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Autoscale resources to only pay while running a job</a:t>
            </a:r>
            <a:endParaRPr sz="1800">
              <a:latin typeface="Calibri"/>
              <a:ea typeface="Calibri"/>
              <a:cs typeface="Calibri"/>
              <a:sym typeface="Calibri"/>
            </a:endParaRPr>
          </a:p>
        </p:txBody>
      </p:sp>
      <p:sp>
        <p:nvSpPr>
          <p:cNvPr id="5067" name="Google Shape;5067;p181"/>
          <p:cNvSpPr/>
          <p:nvPr/>
        </p:nvSpPr>
        <p:spPr>
          <a:xfrm>
            <a:off x="1401325" y="3544875"/>
            <a:ext cx="35229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Schedule jobs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Train at cloud scale using a framework of choice</a:t>
            </a:r>
            <a:endParaRPr sz="1800">
              <a:latin typeface="Calibri"/>
              <a:ea typeface="Calibri"/>
              <a:cs typeface="Calibri"/>
              <a:sym typeface="Calibri"/>
            </a:endParaRPr>
          </a:p>
        </p:txBody>
      </p:sp>
      <p:sp>
        <p:nvSpPr>
          <p:cNvPr id="5068" name="Google Shape;5068;p181"/>
          <p:cNvSpPr/>
          <p:nvPr/>
        </p:nvSpPr>
        <p:spPr>
          <a:xfrm>
            <a:off x="1401325" y="1934550"/>
            <a:ext cx="3594600" cy="130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Dependencies and Containers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Leverage system-managed AML compute or bring your own compute </a:t>
            </a:r>
            <a:endParaRPr sz="1800">
              <a:latin typeface="Calibri"/>
              <a:ea typeface="Calibri"/>
              <a:cs typeface="Calibri"/>
              <a:sym typeface="Calibri"/>
            </a:endParaRPr>
          </a:p>
        </p:txBody>
      </p:sp>
      <p:sp>
        <p:nvSpPr>
          <p:cNvPr id="5069" name="Google Shape;5069;p181"/>
          <p:cNvSpPr/>
          <p:nvPr/>
        </p:nvSpPr>
        <p:spPr>
          <a:xfrm>
            <a:off x="1401325" y="5142149"/>
            <a:ext cx="31680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Provision VM clusters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Use the latest NDv2 series VMs with the NVIDIA V100 GPUs</a:t>
            </a:r>
            <a:endParaRPr sz="1800">
              <a:latin typeface="Calibri"/>
              <a:ea typeface="Calibri"/>
              <a:cs typeface="Calibri"/>
              <a:sym typeface="Calibri"/>
            </a:endParaRPr>
          </a:p>
        </p:txBody>
      </p:sp>
      <p:sp>
        <p:nvSpPr>
          <p:cNvPr id="5070" name="Google Shape;5070;p181"/>
          <p:cNvSpPr/>
          <p:nvPr/>
        </p:nvSpPr>
        <p:spPr>
          <a:xfrm>
            <a:off x="7043025" y="1934550"/>
            <a:ext cx="38796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Distribute data</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Manage and share resources across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workspace </a:t>
            </a:r>
            <a:endParaRPr sz="1800">
              <a:latin typeface="Calibri"/>
              <a:ea typeface="Calibri"/>
              <a:cs typeface="Calibri"/>
              <a:sym typeface="Calibri"/>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8"/>
        <p:cNvGrpSpPr/>
        <p:nvPr/>
      </p:nvGrpSpPr>
      <p:grpSpPr>
        <a:xfrm>
          <a:off x="0" y="0"/>
          <a:ext cx="0" cy="0"/>
          <a:chOff x="0" y="0"/>
          <a:chExt cx="0" cy="0"/>
        </a:xfrm>
      </p:grpSpPr>
      <p:sp>
        <p:nvSpPr>
          <p:cNvPr id="5079" name="Google Shape;5079;p182"/>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a:t>Powerful Infrastructure</a:t>
            </a:r>
            <a:endParaRPr/>
          </a:p>
        </p:txBody>
      </p:sp>
      <p:sp>
        <p:nvSpPr>
          <p:cNvPr id="5080" name="Google Shape;5080;p182"/>
          <p:cNvSpPr txBox="1">
            <a:spLocks noGrp="1"/>
          </p:cNvSpPr>
          <p:nvPr>
            <p:ph type="body" idx="1"/>
          </p:nvPr>
        </p:nvSpPr>
        <p:spPr>
          <a:xfrm>
            <a:off x="426423" y="991608"/>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Accelerate deep learning</a:t>
            </a:r>
            <a:endParaRPr/>
          </a:p>
        </p:txBody>
      </p:sp>
      <p:sp>
        <p:nvSpPr>
          <p:cNvPr id="5081" name="Google Shape;5081;p182"/>
          <p:cNvSpPr/>
          <p:nvPr/>
        </p:nvSpPr>
        <p:spPr>
          <a:xfrm>
            <a:off x="400449" y="4294982"/>
            <a:ext cx="11297400" cy="1020900"/>
          </a:xfrm>
          <a:prstGeom prst="leftRightArrow">
            <a:avLst>
              <a:gd name="adj1" fmla="val 50000"/>
              <a:gd name="adj2" fmla="val 50000"/>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0078D4"/>
              </a:solidFill>
              <a:latin typeface="Quattrocento Sans"/>
              <a:ea typeface="Quattrocento Sans"/>
              <a:cs typeface="Quattrocento Sans"/>
              <a:sym typeface="Quattrocento Sans"/>
            </a:endParaRPr>
          </a:p>
        </p:txBody>
      </p:sp>
      <p:sp>
        <p:nvSpPr>
          <p:cNvPr id="5082" name="Google Shape;5082;p182"/>
          <p:cNvSpPr/>
          <p:nvPr/>
        </p:nvSpPr>
        <p:spPr>
          <a:xfrm>
            <a:off x="176983" y="3219417"/>
            <a:ext cx="3484800" cy="6420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General purpose machine learning</a:t>
            </a:r>
            <a:endParaRPr sz="1400"/>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D, F, L, M, H Series</a:t>
            </a:r>
            <a:endParaRPr sz="1800">
              <a:solidFill>
                <a:srgbClr val="0078D4"/>
              </a:solidFill>
              <a:latin typeface="Quattrocento Sans"/>
              <a:ea typeface="Quattrocento Sans"/>
              <a:cs typeface="Quattrocento Sans"/>
              <a:sym typeface="Quattrocento Sans"/>
            </a:endParaRPr>
          </a:p>
        </p:txBody>
      </p:sp>
      <p:sp>
        <p:nvSpPr>
          <p:cNvPr id="5083" name="Google Shape;5083;p182"/>
          <p:cNvSpPr/>
          <p:nvPr/>
        </p:nvSpPr>
        <p:spPr>
          <a:xfrm>
            <a:off x="1402575" y="2847747"/>
            <a:ext cx="912900" cy="28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CPUs</a:t>
            </a:r>
            <a:endParaRPr sz="1400"/>
          </a:p>
        </p:txBody>
      </p:sp>
      <p:sp>
        <p:nvSpPr>
          <p:cNvPr id="5084" name="Google Shape;5084;p182"/>
          <p:cNvSpPr/>
          <p:nvPr/>
        </p:nvSpPr>
        <p:spPr>
          <a:xfrm>
            <a:off x="1669317" y="2310374"/>
            <a:ext cx="379412" cy="387308"/>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sp>
        <p:nvSpPr>
          <p:cNvPr id="5085" name="Google Shape;5085;p182"/>
          <p:cNvSpPr txBox="1"/>
          <p:nvPr/>
        </p:nvSpPr>
        <p:spPr>
          <a:xfrm>
            <a:off x="902040" y="4706567"/>
            <a:ext cx="3189000" cy="197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400"/>
              <a:buFont typeface="Quattrocento Sans"/>
              <a:buNone/>
            </a:pPr>
            <a:r>
              <a:rPr lang="en-US" sz="1400" b="0" i="0" u="none" strike="noStrike" cap="none">
                <a:solidFill>
                  <a:schemeClr val="lt1"/>
                </a:solidFill>
                <a:latin typeface="Quattrocento Sans"/>
                <a:ea typeface="Quattrocento Sans"/>
                <a:cs typeface="Quattrocento Sans"/>
                <a:sym typeface="Quattrocento Sans"/>
              </a:rPr>
              <a:t>Optimized for flexibility</a:t>
            </a:r>
            <a:endParaRPr sz="1400"/>
          </a:p>
        </p:txBody>
      </p:sp>
      <p:sp>
        <p:nvSpPr>
          <p:cNvPr id="5086" name="Google Shape;5086;p182"/>
          <p:cNvSpPr txBox="1"/>
          <p:nvPr/>
        </p:nvSpPr>
        <p:spPr>
          <a:xfrm>
            <a:off x="8639693" y="4706567"/>
            <a:ext cx="2430000" cy="1977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1400"/>
              <a:buFont typeface="Quattrocento Sans"/>
              <a:buNone/>
            </a:pPr>
            <a:r>
              <a:rPr lang="en-US" sz="1400" b="0" i="0" u="none" strike="noStrike" cap="none">
                <a:solidFill>
                  <a:schemeClr val="lt1"/>
                </a:solidFill>
                <a:latin typeface="Quattrocento Sans"/>
                <a:ea typeface="Quattrocento Sans"/>
                <a:cs typeface="Quattrocento Sans"/>
                <a:sym typeface="Quattrocento Sans"/>
              </a:rPr>
              <a:t>Optimized for performance</a:t>
            </a:r>
            <a:endParaRPr sz="1400"/>
          </a:p>
        </p:txBody>
      </p:sp>
      <p:sp>
        <p:nvSpPr>
          <p:cNvPr id="5087" name="Google Shape;5087;p182"/>
          <p:cNvSpPr/>
          <p:nvPr/>
        </p:nvSpPr>
        <p:spPr>
          <a:xfrm>
            <a:off x="5635012" y="2847747"/>
            <a:ext cx="726000" cy="28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GPUs</a:t>
            </a:r>
            <a:endParaRPr sz="1400"/>
          </a:p>
        </p:txBody>
      </p:sp>
      <p:grpSp>
        <p:nvGrpSpPr>
          <p:cNvPr id="5088" name="Google Shape;5088;p182"/>
          <p:cNvGrpSpPr/>
          <p:nvPr/>
        </p:nvGrpSpPr>
        <p:grpSpPr>
          <a:xfrm>
            <a:off x="5734531" y="2310374"/>
            <a:ext cx="518348" cy="330728"/>
            <a:chOff x="5842028" y="2023300"/>
            <a:chExt cx="518400" cy="330728"/>
          </a:xfrm>
        </p:grpSpPr>
        <p:sp>
          <p:nvSpPr>
            <p:cNvPr id="5089" name="Google Shape;5089;p182"/>
            <p:cNvSpPr/>
            <p:nvPr/>
          </p:nvSpPr>
          <p:spPr>
            <a:xfrm>
              <a:off x="5842028" y="2023300"/>
              <a:ext cx="518400" cy="285000"/>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grpSp>
          <p:nvGrpSpPr>
            <p:cNvPr id="5090" name="Google Shape;5090;p182"/>
            <p:cNvGrpSpPr/>
            <p:nvPr/>
          </p:nvGrpSpPr>
          <p:grpSpPr>
            <a:xfrm>
              <a:off x="5886885" y="2308253"/>
              <a:ext cx="423145" cy="45774"/>
              <a:chOff x="2805041" y="5364051"/>
              <a:chExt cx="937405" cy="125203"/>
            </a:xfrm>
          </p:grpSpPr>
          <p:grpSp>
            <p:nvGrpSpPr>
              <p:cNvPr id="5091" name="Google Shape;5091;p182"/>
              <p:cNvGrpSpPr/>
              <p:nvPr/>
            </p:nvGrpSpPr>
            <p:grpSpPr>
              <a:xfrm>
                <a:off x="2805041" y="5364051"/>
                <a:ext cx="304800" cy="125203"/>
                <a:chOff x="685111" y="5810249"/>
                <a:chExt cx="304800" cy="356400"/>
              </a:xfrm>
            </p:grpSpPr>
            <p:cxnSp>
              <p:nvCxnSpPr>
                <p:cNvPr id="5092" name="Google Shape;5092;p182"/>
                <p:cNvCxnSpPr/>
                <p:nvPr/>
              </p:nvCxnSpPr>
              <p:spPr>
                <a:xfrm>
                  <a:off x="6851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3" name="Google Shape;5093;p182"/>
                <p:cNvCxnSpPr/>
                <p:nvPr/>
              </p:nvCxnSpPr>
              <p:spPr>
                <a:xfrm>
                  <a:off x="8375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4" name="Google Shape;5094;p182"/>
                <p:cNvCxnSpPr/>
                <p:nvPr/>
              </p:nvCxnSpPr>
              <p:spPr>
                <a:xfrm>
                  <a:off x="989911" y="5810249"/>
                  <a:ext cx="0" cy="356400"/>
                </a:xfrm>
                <a:prstGeom prst="straightConnector1">
                  <a:avLst/>
                </a:prstGeom>
                <a:noFill/>
                <a:ln w="12700" cap="sq" cmpd="sng">
                  <a:solidFill>
                    <a:schemeClr val="dk2"/>
                  </a:solidFill>
                  <a:prstDash val="solid"/>
                  <a:miter lim="800000"/>
                  <a:headEnd type="none" w="med" len="med"/>
                  <a:tailEnd type="none" w="med" len="med"/>
                </a:ln>
              </p:spPr>
            </p:cxnSp>
          </p:grpSp>
          <p:grpSp>
            <p:nvGrpSpPr>
              <p:cNvPr id="5095" name="Google Shape;5095;p182"/>
              <p:cNvGrpSpPr/>
              <p:nvPr/>
            </p:nvGrpSpPr>
            <p:grpSpPr>
              <a:xfrm>
                <a:off x="3437646" y="5364051"/>
                <a:ext cx="304800" cy="125203"/>
                <a:chOff x="685111" y="5810249"/>
                <a:chExt cx="304800" cy="356400"/>
              </a:xfrm>
            </p:grpSpPr>
            <p:cxnSp>
              <p:nvCxnSpPr>
                <p:cNvPr id="5096" name="Google Shape;5096;p182"/>
                <p:cNvCxnSpPr/>
                <p:nvPr/>
              </p:nvCxnSpPr>
              <p:spPr>
                <a:xfrm>
                  <a:off x="6851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7" name="Google Shape;5097;p182"/>
                <p:cNvCxnSpPr/>
                <p:nvPr/>
              </p:nvCxnSpPr>
              <p:spPr>
                <a:xfrm>
                  <a:off x="8375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8" name="Google Shape;5098;p182"/>
                <p:cNvCxnSpPr/>
                <p:nvPr/>
              </p:nvCxnSpPr>
              <p:spPr>
                <a:xfrm>
                  <a:off x="989911" y="5810249"/>
                  <a:ext cx="0" cy="356400"/>
                </a:xfrm>
                <a:prstGeom prst="straightConnector1">
                  <a:avLst/>
                </a:prstGeom>
                <a:noFill/>
                <a:ln w="12700" cap="sq" cmpd="sng">
                  <a:solidFill>
                    <a:schemeClr val="dk2"/>
                  </a:solidFill>
                  <a:prstDash val="solid"/>
                  <a:miter lim="800000"/>
                  <a:headEnd type="none" w="med" len="med"/>
                  <a:tailEnd type="none" w="med" len="med"/>
                </a:ln>
              </p:spPr>
            </p:cxnSp>
          </p:grpSp>
        </p:grpSp>
        <p:sp>
          <p:nvSpPr>
            <p:cNvPr id="5099" name="Google Shape;5099;p182"/>
            <p:cNvSpPr/>
            <p:nvPr/>
          </p:nvSpPr>
          <p:spPr>
            <a:xfrm>
              <a:off x="6135172" y="2083744"/>
              <a:ext cx="158100" cy="16410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sp>
          <p:nvSpPr>
            <p:cNvPr id="5100" name="Google Shape;5100;p182"/>
            <p:cNvSpPr/>
            <p:nvPr/>
          </p:nvSpPr>
          <p:spPr>
            <a:xfrm>
              <a:off x="5911951" y="2129519"/>
              <a:ext cx="156300" cy="80100"/>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grpSp>
      <p:sp>
        <p:nvSpPr>
          <p:cNvPr id="5101" name="Google Shape;5101;p182"/>
          <p:cNvSpPr/>
          <p:nvPr/>
        </p:nvSpPr>
        <p:spPr>
          <a:xfrm>
            <a:off x="9772189" y="2842977"/>
            <a:ext cx="931667" cy="2870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dirty="0">
                <a:solidFill>
                  <a:srgbClr val="0078D4"/>
                </a:solidFill>
                <a:latin typeface="Quattrocento Sans"/>
                <a:ea typeface="Quattrocento Sans"/>
                <a:cs typeface="Quattrocento Sans"/>
                <a:sym typeface="Quattrocento Sans"/>
              </a:rPr>
              <a:t>FPGAs</a:t>
            </a:r>
            <a:endParaRPr sz="1400" dirty="0"/>
          </a:p>
        </p:txBody>
      </p:sp>
      <p:grpSp>
        <p:nvGrpSpPr>
          <p:cNvPr id="5102" name="Google Shape;5102;p182"/>
          <p:cNvGrpSpPr/>
          <p:nvPr/>
        </p:nvGrpSpPr>
        <p:grpSpPr>
          <a:xfrm>
            <a:off x="9937830" y="2310481"/>
            <a:ext cx="436421" cy="436496"/>
            <a:chOff x="10035291" y="3218696"/>
            <a:chExt cx="247376" cy="247376"/>
          </a:xfrm>
        </p:grpSpPr>
        <p:grpSp>
          <p:nvGrpSpPr>
            <p:cNvPr id="5103" name="Google Shape;5103;p182"/>
            <p:cNvGrpSpPr/>
            <p:nvPr/>
          </p:nvGrpSpPr>
          <p:grpSpPr>
            <a:xfrm>
              <a:off x="10035291" y="3218696"/>
              <a:ext cx="247376" cy="247376"/>
              <a:chOff x="3485423" y="4505548"/>
              <a:chExt cx="712490" cy="712490"/>
            </a:xfrm>
          </p:grpSpPr>
          <p:sp>
            <p:nvSpPr>
              <p:cNvPr id="5104" name="Google Shape;5104;p182"/>
              <p:cNvSpPr/>
              <p:nvPr/>
            </p:nvSpPr>
            <p:spPr>
              <a:xfrm>
                <a:off x="3565593" y="4585718"/>
                <a:ext cx="552300" cy="55230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0078D4"/>
                  </a:solidFill>
                  <a:latin typeface="Quattrocento Sans"/>
                  <a:ea typeface="Quattrocento Sans"/>
                  <a:cs typeface="Quattrocento Sans"/>
                  <a:sym typeface="Quattrocento Sans"/>
                </a:endParaRPr>
              </a:p>
            </p:txBody>
          </p:sp>
          <p:grpSp>
            <p:nvGrpSpPr>
              <p:cNvPr id="5105" name="Google Shape;5105;p182"/>
              <p:cNvGrpSpPr/>
              <p:nvPr/>
            </p:nvGrpSpPr>
            <p:grpSpPr>
              <a:xfrm>
                <a:off x="3485423" y="4677750"/>
                <a:ext cx="712490" cy="368126"/>
                <a:chOff x="3485423" y="4677750"/>
                <a:chExt cx="712490" cy="368126"/>
              </a:xfrm>
            </p:grpSpPr>
            <p:grpSp>
              <p:nvGrpSpPr>
                <p:cNvPr id="5106" name="Google Shape;5106;p182"/>
                <p:cNvGrpSpPr/>
                <p:nvPr/>
              </p:nvGrpSpPr>
              <p:grpSpPr>
                <a:xfrm>
                  <a:off x="4117765" y="4677750"/>
                  <a:ext cx="80148" cy="368126"/>
                  <a:chOff x="4117783" y="4677750"/>
                  <a:chExt cx="129000" cy="368126"/>
                </a:xfrm>
              </p:grpSpPr>
              <p:cxnSp>
                <p:nvCxnSpPr>
                  <p:cNvPr id="5107" name="Google Shape;5107;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08" name="Google Shape;5108;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09" name="Google Shape;5109;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10" name="Google Shape;5110;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nvGrpSpPr>
                <p:cNvPr id="5111" name="Google Shape;5111;p182"/>
                <p:cNvGrpSpPr/>
                <p:nvPr/>
              </p:nvGrpSpPr>
              <p:grpSpPr>
                <a:xfrm>
                  <a:off x="3485423" y="4677750"/>
                  <a:ext cx="80148" cy="368126"/>
                  <a:chOff x="4117783" y="4677750"/>
                  <a:chExt cx="129000" cy="368126"/>
                </a:xfrm>
              </p:grpSpPr>
              <p:cxnSp>
                <p:nvCxnSpPr>
                  <p:cNvPr id="5112" name="Google Shape;5112;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13" name="Google Shape;5113;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14" name="Google Shape;5114;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15" name="Google Shape;5115;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grpSp>
            <p:nvGrpSpPr>
              <p:cNvPr id="5116" name="Google Shape;5116;p182"/>
              <p:cNvGrpSpPr/>
              <p:nvPr/>
            </p:nvGrpSpPr>
            <p:grpSpPr>
              <a:xfrm rot="5400000">
                <a:off x="3480398" y="4677729"/>
                <a:ext cx="712490" cy="368126"/>
                <a:chOff x="3485423" y="4677750"/>
                <a:chExt cx="712490" cy="368126"/>
              </a:xfrm>
            </p:grpSpPr>
            <p:grpSp>
              <p:nvGrpSpPr>
                <p:cNvPr id="5117" name="Google Shape;5117;p182"/>
                <p:cNvGrpSpPr/>
                <p:nvPr/>
              </p:nvGrpSpPr>
              <p:grpSpPr>
                <a:xfrm>
                  <a:off x="4117765" y="4677750"/>
                  <a:ext cx="80148" cy="368126"/>
                  <a:chOff x="4117783" y="4677750"/>
                  <a:chExt cx="129000" cy="368126"/>
                </a:xfrm>
              </p:grpSpPr>
              <p:cxnSp>
                <p:nvCxnSpPr>
                  <p:cNvPr id="5118" name="Google Shape;5118;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19" name="Google Shape;5119;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20" name="Google Shape;5120;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21" name="Google Shape;5121;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nvGrpSpPr>
                <p:cNvPr id="5122" name="Google Shape;5122;p182"/>
                <p:cNvGrpSpPr/>
                <p:nvPr/>
              </p:nvGrpSpPr>
              <p:grpSpPr>
                <a:xfrm>
                  <a:off x="3485423" y="4677750"/>
                  <a:ext cx="80148" cy="368126"/>
                  <a:chOff x="4117783" y="4677750"/>
                  <a:chExt cx="129000" cy="368126"/>
                </a:xfrm>
              </p:grpSpPr>
              <p:cxnSp>
                <p:nvCxnSpPr>
                  <p:cNvPr id="5123" name="Google Shape;5123;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24" name="Google Shape;5124;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25" name="Google Shape;5125;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26" name="Google Shape;5126;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grpSp>
        <p:sp>
          <p:nvSpPr>
            <p:cNvPr id="5127" name="Google Shape;5127;p182"/>
            <p:cNvSpPr/>
            <p:nvPr/>
          </p:nvSpPr>
          <p:spPr>
            <a:xfrm>
              <a:off x="10124345" y="3293573"/>
              <a:ext cx="70685" cy="90264"/>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0078D4"/>
                </a:solidFill>
                <a:latin typeface="Quattrocento Sans"/>
                <a:ea typeface="Quattrocento Sans"/>
                <a:cs typeface="Quattrocento Sans"/>
                <a:sym typeface="Quattrocento Sans"/>
              </a:endParaRPr>
            </a:p>
          </p:txBody>
        </p:sp>
      </p:grpSp>
      <p:sp>
        <p:nvSpPr>
          <p:cNvPr id="5128" name="Google Shape;5128;p182"/>
          <p:cNvSpPr/>
          <p:nvPr/>
        </p:nvSpPr>
        <p:spPr>
          <a:xfrm>
            <a:off x="4294897" y="3212187"/>
            <a:ext cx="3484800" cy="4371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Deep learning</a:t>
            </a:r>
            <a:endParaRPr sz="1400"/>
          </a:p>
          <a:p>
            <a:pPr marL="0" marR="0" lvl="0" indent="0" algn="ctr" rtl="0">
              <a:lnSpc>
                <a:spcPct val="90000"/>
              </a:lnSpc>
              <a:spcBef>
                <a:spcPts val="0"/>
              </a:spcBef>
              <a:spcAft>
                <a:spcPts val="0"/>
              </a:spcAft>
              <a:buNone/>
            </a:pPr>
            <a:endParaRPr sz="1400">
              <a:solidFill>
                <a:srgbClr val="0078D4"/>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N Series</a:t>
            </a:r>
            <a:endParaRPr sz="1400"/>
          </a:p>
        </p:txBody>
      </p:sp>
      <p:sp>
        <p:nvSpPr>
          <p:cNvPr id="5129" name="Google Shape;5129;p182"/>
          <p:cNvSpPr/>
          <p:nvPr/>
        </p:nvSpPr>
        <p:spPr>
          <a:xfrm>
            <a:off x="8639693" y="3212186"/>
            <a:ext cx="3139800" cy="6492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Specialized hardware accelerated deep learning</a:t>
            </a:r>
            <a:endParaRPr sz="1400"/>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Project Brainwave</a:t>
            </a:r>
            <a:endParaRPr sz="1400"/>
          </a:p>
        </p:txBody>
      </p:sp>
      <p:cxnSp>
        <p:nvCxnSpPr>
          <p:cNvPr id="5130" name="Google Shape;5130;p182"/>
          <p:cNvCxnSpPr/>
          <p:nvPr/>
        </p:nvCxnSpPr>
        <p:spPr>
          <a:xfrm>
            <a:off x="9552934" y="3212569"/>
            <a:ext cx="1206600" cy="0"/>
          </a:xfrm>
          <a:prstGeom prst="straightConnector1">
            <a:avLst/>
          </a:prstGeom>
          <a:noFill/>
          <a:ln w="12700" cap="flat" cmpd="sng">
            <a:solidFill>
              <a:schemeClr val="dk2"/>
            </a:solidFill>
            <a:prstDash val="solid"/>
            <a:round/>
            <a:headEnd type="none" w="sm" len="sm"/>
            <a:tailEnd type="none" w="sm" len="sm"/>
          </a:ln>
        </p:spPr>
      </p:cxnSp>
      <p:cxnSp>
        <p:nvCxnSpPr>
          <p:cNvPr id="5131" name="Google Shape;5131;p182"/>
          <p:cNvCxnSpPr/>
          <p:nvPr/>
        </p:nvCxnSpPr>
        <p:spPr>
          <a:xfrm>
            <a:off x="5386060" y="3215301"/>
            <a:ext cx="1206600" cy="0"/>
          </a:xfrm>
          <a:prstGeom prst="straightConnector1">
            <a:avLst/>
          </a:prstGeom>
          <a:noFill/>
          <a:ln>
            <a:noFill/>
          </a:ln>
        </p:spPr>
      </p:cxnSp>
      <p:cxnSp>
        <p:nvCxnSpPr>
          <p:cNvPr id="5132" name="Google Shape;5132;p182"/>
          <p:cNvCxnSpPr/>
          <p:nvPr/>
        </p:nvCxnSpPr>
        <p:spPr>
          <a:xfrm>
            <a:off x="1289851" y="3216582"/>
            <a:ext cx="1206600" cy="0"/>
          </a:xfrm>
          <a:prstGeom prst="straightConnector1">
            <a:avLst/>
          </a:prstGeom>
          <a:noFill/>
          <a:ln w="12700" cap="flat" cmpd="sng">
            <a:solidFill>
              <a:schemeClr val="dk2"/>
            </a:solidFill>
            <a:prstDash val="solid"/>
            <a:round/>
            <a:headEnd type="none" w="sm" len="sm"/>
            <a:tailEnd type="none" w="sm" len="sm"/>
          </a:ln>
        </p:spPr>
      </p:cxnSp>
      <p:cxnSp>
        <p:nvCxnSpPr>
          <p:cNvPr id="5133" name="Google Shape;5133;p182"/>
          <p:cNvCxnSpPr/>
          <p:nvPr/>
        </p:nvCxnSpPr>
        <p:spPr>
          <a:xfrm>
            <a:off x="5407786" y="3219416"/>
            <a:ext cx="1206600" cy="0"/>
          </a:xfrm>
          <a:prstGeom prst="straightConnector1">
            <a:avLst/>
          </a:prstGeom>
          <a:noFill/>
          <a:ln w="12700" cap="flat" cmpd="sng">
            <a:solidFill>
              <a:schemeClr val="dk2"/>
            </a:solidFill>
            <a:prstDash val="solid"/>
            <a:round/>
            <a:headEnd type="none" w="sm" len="sm"/>
            <a:tailEnd type="none" w="sm" len="sm"/>
          </a:ln>
        </p:spPr>
      </p:cxnSp>
      <p:sp>
        <p:nvSpPr>
          <p:cNvPr id="5134" name="Google Shape;5134;p182"/>
          <p:cNvSpPr/>
          <p:nvPr/>
        </p:nvSpPr>
        <p:spPr>
          <a:xfrm>
            <a:off x="864" y="5378274"/>
            <a:ext cx="12190200" cy="1479900"/>
          </a:xfrm>
          <a:prstGeom prst="rect">
            <a:avLst/>
          </a:prstGeom>
          <a:solidFill>
            <a:srgbClr val="EDEDED"/>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135" name="Google Shape;5135;p182"/>
          <p:cNvGrpSpPr/>
          <p:nvPr/>
        </p:nvGrpSpPr>
        <p:grpSpPr>
          <a:xfrm>
            <a:off x="4723807" y="5598194"/>
            <a:ext cx="9856407" cy="809554"/>
            <a:chOff x="12144240" y="172899"/>
            <a:chExt cx="3073500" cy="809554"/>
          </a:xfrm>
        </p:grpSpPr>
        <p:sp>
          <p:nvSpPr>
            <p:cNvPr id="5136" name="Google Shape;5136;p182"/>
            <p:cNvSpPr txBox="1"/>
            <p:nvPr/>
          </p:nvSpPr>
          <p:spPr>
            <a:xfrm>
              <a:off x="12144240" y="511453"/>
              <a:ext cx="3073500" cy="471000"/>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600">
                  <a:solidFill>
                    <a:srgbClr val="0078D4"/>
                  </a:solidFill>
                  <a:latin typeface="Quattrocento Sans"/>
                  <a:ea typeface="Quattrocento Sans"/>
                  <a:cs typeface="Quattrocento Sans"/>
                  <a:sym typeface="Quattrocento Sans"/>
                </a:rPr>
                <a:t>Support</a:t>
              </a:r>
              <a:r>
                <a:rPr lang="en-US" sz="1400">
                  <a:solidFill>
                    <a:srgbClr val="0078D4"/>
                  </a:solidFill>
                  <a:latin typeface="Quattrocento Sans"/>
                  <a:ea typeface="Quattrocento Sans"/>
                  <a:cs typeface="Quattrocento Sans"/>
                  <a:sym typeface="Quattrocento Sans"/>
                </a:rPr>
                <a:t> for image classification and recognition scenarios</a:t>
              </a:r>
              <a:endParaRPr sz="1400"/>
            </a:p>
            <a:p>
              <a:pPr marL="0" marR="0" lvl="0" indent="0" algn="l" rtl="0">
                <a:spcBef>
                  <a:spcPts val="0"/>
                </a:spcBef>
                <a:spcAft>
                  <a:spcPts val="0"/>
                </a:spcAft>
                <a:buNone/>
              </a:pPr>
              <a:r>
                <a:rPr lang="en-US" sz="1400">
                  <a:solidFill>
                    <a:srgbClr val="0078D4"/>
                  </a:solidFill>
                  <a:latin typeface="Quattrocento Sans"/>
                  <a:ea typeface="Quattrocento Sans"/>
                  <a:cs typeface="Quattrocento Sans"/>
                  <a:sym typeface="Quattrocento Sans"/>
                </a:rPr>
                <a:t>ResNet 50, ResNet 152, VGG-16, SSD-VGG, DenseNet-121</a:t>
              </a:r>
              <a:endParaRPr sz="1400"/>
            </a:p>
          </p:txBody>
        </p:sp>
        <p:sp>
          <p:nvSpPr>
            <p:cNvPr id="5137" name="Google Shape;5137;p182"/>
            <p:cNvSpPr/>
            <p:nvPr/>
          </p:nvSpPr>
          <p:spPr>
            <a:xfrm>
              <a:off x="12145453" y="172899"/>
              <a:ext cx="2265900" cy="3435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rgbClr val="0078D4"/>
                  </a:solidFill>
                  <a:latin typeface="Quattrocento Sans"/>
                  <a:ea typeface="Quattrocento Sans"/>
                  <a:cs typeface="Quattrocento Sans"/>
                  <a:sym typeface="Quattrocento Sans"/>
                </a:rPr>
                <a:t>FPGA NEW UPDATES:</a:t>
              </a:r>
              <a:endParaRPr sz="1400"/>
            </a:p>
          </p:txBody>
        </p:sp>
      </p:grpSp>
      <p:sp>
        <p:nvSpPr>
          <p:cNvPr id="5138" name="Google Shape;5138;p182"/>
          <p:cNvSpPr/>
          <p:nvPr/>
        </p:nvSpPr>
        <p:spPr>
          <a:xfrm rot="8100000">
            <a:off x="4347193" y="5663703"/>
            <a:ext cx="312380" cy="312379"/>
          </a:xfrm>
          <a:custGeom>
            <a:avLst/>
            <a:gdLst/>
            <a:ahLst/>
            <a:cxnLst/>
            <a:rect l="l" t="t" r="r" b="b"/>
            <a:pathLst>
              <a:path w="480187" h="480186" extrusionOk="0">
                <a:moveTo>
                  <a:pt x="189180" y="480186"/>
                </a:moveTo>
                <a:lnTo>
                  <a:pt x="0" y="291006"/>
                </a:lnTo>
                <a:lnTo>
                  <a:pt x="291006" y="0"/>
                </a:lnTo>
                <a:lnTo>
                  <a:pt x="291006" y="189179"/>
                </a:lnTo>
                <a:lnTo>
                  <a:pt x="480187" y="189179"/>
                </a:lnTo>
                <a:lnTo>
                  <a:pt x="189180" y="480186"/>
                </a:lnTo>
                <a:close/>
              </a:path>
            </a:pathLst>
          </a:cu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34"/>
                                        </p:tgtEl>
                                        <p:attrNameLst>
                                          <p:attrName>style.visibility</p:attrName>
                                        </p:attrNameLst>
                                      </p:cBhvr>
                                      <p:to>
                                        <p:strVal val="visible"/>
                                      </p:to>
                                    </p:set>
                                    <p:anim calcmode="lin" valueType="num">
                                      <p:cBhvr additive="base">
                                        <p:cTn id="7" dur="500"/>
                                        <p:tgtEl>
                                          <p:spTgt spid="513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5138"/>
                                        </p:tgtEl>
                                        <p:attrNameLst>
                                          <p:attrName>style.visibility</p:attrName>
                                        </p:attrNameLst>
                                      </p:cBhvr>
                                      <p:to>
                                        <p:strVal val="visible"/>
                                      </p:to>
                                    </p:set>
                                    <p:anim calcmode="lin" valueType="num">
                                      <p:cBhvr additive="base">
                                        <p:cTn id="10" dur="500"/>
                                        <p:tgtEl>
                                          <p:spTgt spid="513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5135"/>
                                        </p:tgtEl>
                                        <p:attrNameLst>
                                          <p:attrName>style.visibility</p:attrName>
                                        </p:attrNameLst>
                                      </p:cBhvr>
                                      <p:to>
                                        <p:strVal val="visible"/>
                                      </p:to>
                                    </p:set>
                                    <p:anim calcmode="lin" valueType="num">
                                      <p:cBhvr additive="base">
                                        <p:cTn id="13" dur="500"/>
                                        <p:tgtEl>
                                          <p:spTgt spid="5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2"/>
        <p:cNvGrpSpPr/>
        <p:nvPr/>
      </p:nvGrpSpPr>
      <p:grpSpPr>
        <a:xfrm>
          <a:off x="0" y="0"/>
          <a:ext cx="0" cy="0"/>
          <a:chOff x="0" y="0"/>
          <a:chExt cx="0" cy="0"/>
        </a:xfrm>
      </p:grpSpPr>
      <p:sp>
        <p:nvSpPr>
          <p:cNvPr id="5143" name="Google Shape;5143;p183"/>
          <p:cNvSpPr txBox="1">
            <a:spLocks noGrp="1"/>
          </p:cNvSpPr>
          <p:nvPr>
            <p:ph type="title"/>
          </p:nvPr>
        </p:nvSpPr>
        <p:spPr>
          <a:xfrm>
            <a:off x="322300" y="2609725"/>
            <a:ext cx="72873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DevOps for Machine Learning</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8"/>
        <p:cNvGrpSpPr/>
        <p:nvPr/>
      </p:nvGrpSpPr>
      <p:grpSpPr>
        <a:xfrm>
          <a:off x="0" y="0"/>
          <a:ext cx="0" cy="0"/>
          <a:chOff x="0" y="0"/>
          <a:chExt cx="0" cy="0"/>
        </a:xfrm>
      </p:grpSpPr>
      <p:sp>
        <p:nvSpPr>
          <p:cNvPr id="5149" name="Google Shape;5149;p184"/>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150" name="Google Shape;5150;p184"/>
          <p:cNvSpPr txBox="1"/>
          <p:nvPr/>
        </p:nvSpPr>
        <p:spPr>
          <a:xfrm>
            <a:off x="6390033" y="5303616"/>
            <a:ext cx="1641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Register and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Manage Model</a:t>
            </a:r>
            <a:endParaRPr sz="1400"/>
          </a:p>
        </p:txBody>
      </p:sp>
      <p:sp>
        <p:nvSpPr>
          <p:cNvPr id="5151" name="Google Shape;5151;p184"/>
          <p:cNvSpPr txBox="1"/>
          <p:nvPr/>
        </p:nvSpPr>
        <p:spPr>
          <a:xfrm>
            <a:off x="4654177" y="5303616"/>
            <a:ext cx="1366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
        <p:nvSpPr>
          <p:cNvPr id="5152" name="Google Shape;5152;p184"/>
          <p:cNvSpPr txBox="1"/>
          <p:nvPr/>
        </p:nvSpPr>
        <p:spPr>
          <a:xfrm>
            <a:off x="8653406" y="5303616"/>
            <a:ext cx="8577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Image</a:t>
            </a:r>
            <a:endParaRPr sz="1400"/>
          </a:p>
        </p:txBody>
      </p:sp>
      <p:pic>
        <p:nvPicPr>
          <p:cNvPr id="5153" name="Google Shape;5153;p184"/>
          <p:cNvPicPr preferRelativeResize="0"/>
          <p:nvPr/>
        </p:nvPicPr>
        <p:blipFill rotWithShape="1">
          <a:blip r:embed="rId3">
            <a:alphaModFix/>
          </a:blip>
          <a:srcRect/>
          <a:stretch/>
        </p:blipFill>
        <p:spPr>
          <a:xfrm>
            <a:off x="2966000" y="2907657"/>
            <a:ext cx="570513" cy="659042"/>
          </a:xfrm>
          <a:prstGeom prst="rect">
            <a:avLst/>
          </a:prstGeom>
          <a:noFill/>
          <a:ln>
            <a:noFill/>
          </a:ln>
        </p:spPr>
      </p:pic>
      <p:pic>
        <p:nvPicPr>
          <p:cNvPr id="5154" name="Google Shape;5154;p184" descr="https://ih1.redbubble.net/image.361353434.1330/flat,800x800,075,f.jpg"/>
          <p:cNvPicPr preferRelativeResize="0"/>
          <p:nvPr/>
        </p:nvPicPr>
        <p:blipFill rotWithShape="1">
          <a:blip r:embed="rId4">
            <a:alphaModFix/>
          </a:blip>
          <a:srcRect/>
          <a:stretch/>
        </p:blipFill>
        <p:spPr>
          <a:xfrm>
            <a:off x="2675625" y="4012006"/>
            <a:ext cx="1158470" cy="401121"/>
          </a:xfrm>
          <a:prstGeom prst="rect">
            <a:avLst/>
          </a:prstGeom>
          <a:noFill/>
          <a:ln>
            <a:noFill/>
          </a:ln>
        </p:spPr>
      </p:pic>
      <p:sp>
        <p:nvSpPr>
          <p:cNvPr id="5155" name="Google Shape;5155;p184"/>
          <p:cNvSpPr txBox="1"/>
          <p:nvPr/>
        </p:nvSpPr>
        <p:spPr>
          <a:xfrm>
            <a:off x="2762177" y="3455035"/>
            <a:ext cx="966600" cy="5388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156" name="Google Shape;5156;p184"/>
          <p:cNvSpPr txBox="1"/>
          <p:nvPr/>
        </p:nvSpPr>
        <p:spPr>
          <a:xfrm>
            <a:off x="2473695" y="5303616"/>
            <a:ext cx="1543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157" name="Google Shape;5157;p184"/>
          <p:cNvSpPr txBox="1"/>
          <p:nvPr/>
        </p:nvSpPr>
        <p:spPr>
          <a:xfrm>
            <a:off x="10373983" y="5303616"/>
            <a:ext cx="1387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Monitor Model</a:t>
            </a:r>
            <a:endParaRPr sz="1400"/>
          </a:p>
        </p:txBody>
      </p:sp>
      <p:sp>
        <p:nvSpPr>
          <p:cNvPr id="5158" name="Google Shape;5158;p184"/>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159" name="Google Shape;5159;p184"/>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160" name="Google Shape;5160;p184"/>
          <p:cNvCxnSpPr/>
          <p:nvPr/>
        </p:nvCxnSpPr>
        <p:spPr>
          <a:xfrm rot="10800000">
            <a:off x="7189026" y="4247978"/>
            <a:ext cx="0" cy="947700"/>
          </a:xfrm>
          <a:prstGeom prst="straightConnector1">
            <a:avLst/>
          </a:prstGeom>
          <a:noFill/>
          <a:ln w="12700" cap="flat" cmpd="sng">
            <a:solidFill>
              <a:schemeClr val="dk2"/>
            </a:solidFill>
            <a:prstDash val="dash"/>
            <a:round/>
            <a:headEnd type="none" w="sm" len="sm"/>
            <a:tailEnd type="none" w="sm" len="sm"/>
          </a:ln>
        </p:spPr>
      </p:cxnSp>
      <p:sp>
        <p:nvSpPr>
          <p:cNvPr id="5161" name="Google Shape;5161;p184"/>
          <p:cNvSpPr/>
          <p:nvPr/>
        </p:nvSpPr>
        <p:spPr>
          <a:xfrm>
            <a:off x="2027161" y="1911379"/>
            <a:ext cx="51840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Experiment</a:t>
            </a:r>
            <a:endParaRPr sz="1400"/>
          </a:p>
        </p:txBody>
      </p:sp>
      <p:sp>
        <p:nvSpPr>
          <p:cNvPr id="5162" name="Google Shape;5162;p184"/>
          <p:cNvSpPr/>
          <p:nvPr/>
        </p:nvSpPr>
        <p:spPr>
          <a:xfrm>
            <a:off x="7210915" y="1904089"/>
            <a:ext cx="45165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Deploy</a:t>
            </a:r>
            <a:endParaRPr sz="1400"/>
          </a:p>
        </p:txBody>
      </p:sp>
      <p:cxnSp>
        <p:nvCxnSpPr>
          <p:cNvPr id="5163" name="Google Shape;5163;p184"/>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cxnSp>
        <p:nvCxnSpPr>
          <p:cNvPr id="5164" name="Google Shape;5164;p184"/>
          <p:cNvCxnSpPr/>
          <p:nvPr/>
        </p:nvCxnSpPr>
        <p:spPr>
          <a:xfrm>
            <a:off x="5337311" y="3545763"/>
            <a:ext cx="0" cy="488700"/>
          </a:xfrm>
          <a:prstGeom prst="straightConnector1">
            <a:avLst/>
          </a:prstGeom>
          <a:noFill/>
          <a:ln w="12700" cap="flat" cmpd="sng">
            <a:solidFill>
              <a:schemeClr val="dk2"/>
            </a:solidFill>
            <a:prstDash val="dash"/>
            <a:round/>
            <a:headEnd type="triangle" w="med" len="med"/>
            <a:tailEnd type="triangle" w="med" len="med"/>
          </a:ln>
        </p:spPr>
      </p:cxnSp>
      <p:sp>
        <p:nvSpPr>
          <p:cNvPr id="5165" name="Google Shape;5165;p184"/>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grpSp>
        <p:nvGrpSpPr>
          <p:cNvPr id="5166" name="Google Shape;5166;p184"/>
          <p:cNvGrpSpPr/>
          <p:nvPr/>
        </p:nvGrpSpPr>
        <p:grpSpPr>
          <a:xfrm>
            <a:off x="5073397" y="4209870"/>
            <a:ext cx="516405" cy="514354"/>
            <a:chOff x="7642997" y="2995601"/>
            <a:chExt cx="271107" cy="269988"/>
          </a:xfrm>
        </p:grpSpPr>
        <p:sp>
          <p:nvSpPr>
            <p:cNvPr id="5167" name="Google Shape;5167;p184"/>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cxnSp>
          <p:nvCxnSpPr>
            <p:cNvPr id="5168" name="Google Shape;5168;p184"/>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69" name="Google Shape;5169;p184"/>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0" name="Google Shape;5170;p184"/>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1" name="Google Shape;5171;p184"/>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2" name="Google Shape;5172;p184"/>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3" name="Google Shape;5173;p184"/>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4" name="Google Shape;5174;p184"/>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5" name="Google Shape;5175;p184"/>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6" name="Google Shape;5176;p184"/>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7" name="Google Shape;5177;p184"/>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8" name="Google Shape;5178;p184"/>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9" name="Google Shape;5179;p184"/>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0" name="Google Shape;5180;p184"/>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1" name="Google Shape;5181;p184"/>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2" name="Google Shape;5182;p184"/>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3" name="Google Shape;5183;p184"/>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4" name="Google Shape;5184;p184"/>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5" name="Google Shape;5185;p184"/>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6" name="Google Shape;5186;p184"/>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7" name="Google Shape;5187;p184"/>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188" name="Google Shape;5188;p184"/>
          <p:cNvGrpSpPr/>
          <p:nvPr/>
        </p:nvGrpSpPr>
        <p:grpSpPr>
          <a:xfrm>
            <a:off x="4948552" y="2736795"/>
            <a:ext cx="759580" cy="661182"/>
            <a:chOff x="6014448" y="2331652"/>
            <a:chExt cx="774923" cy="674400"/>
          </a:xfrm>
        </p:grpSpPr>
        <p:grpSp>
          <p:nvGrpSpPr>
            <p:cNvPr id="5189" name="Google Shape;5189;p184"/>
            <p:cNvGrpSpPr/>
            <p:nvPr/>
          </p:nvGrpSpPr>
          <p:grpSpPr>
            <a:xfrm>
              <a:off x="6014448" y="2331652"/>
              <a:ext cx="774923" cy="674400"/>
              <a:chOff x="6014448" y="2331652"/>
              <a:chExt cx="774923" cy="674400"/>
            </a:xfrm>
          </p:grpSpPr>
          <p:sp>
            <p:nvSpPr>
              <p:cNvPr id="5190" name="Google Shape;5190;p184"/>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191" name="Google Shape;5191;p184"/>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192" name="Google Shape;5192;p184"/>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193" name="Google Shape;5193;p184"/>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194" name="Google Shape;5194;p184"/>
          <p:cNvGrpSpPr/>
          <p:nvPr/>
        </p:nvGrpSpPr>
        <p:grpSpPr>
          <a:xfrm>
            <a:off x="10524605" y="3545919"/>
            <a:ext cx="630682" cy="559619"/>
            <a:chOff x="10902845" y="2693238"/>
            <a:chExt cx="643421" cy="570807"/>
          </a:xfrm>
        </p:grpSpPr>
        <p:sp>
          <p:nvSpPr>
            <p:cNvPr id="5195" name="Google Shape;5195;p184"/>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196" name="Google Shape;5196;p184"/>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197" name="Google Shape;5197;p184"/>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198" name="Google Shape;5198;p184"/>
          <p:cNvGrpSpPr/>
          <p:nvPr/>
        </p:nvGrpSpPr>
        <p:grpSpPr>
          <a:xfrm>
            <a:off x="901765" y="4082968"/>
            <a:ext cx="491570" cy="501035"/>
            <a:chOff x="7158422" y="1607015"/>
            <a:chExt cx="2726400" cy="2778897"/>
          </a:xfrm>
        </p:grpSpPr>
        <p:sp>
          <p:nvSpPr>
            <p:cNvPr id="5199" name="Google Shape;5199;p184"/>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0" name="Google Shape;5200;p184"/>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01" name="Google Shape;5201;p184"/>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2" name="Google Shape;5202;p184"/>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03" name="Google Shape;5203;p184"/>
          <p:cNvSpPr/>
          <p:nvPr/>
        </p:nvSpPr>
        <p:spPr>
          <a:xfrm>
            <a:off x="939835" y="3174480"/>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204" name="Google Shape;5204;p184"/>
          <p:cNvGrpSpPr/>
          <p:nvPr/>
        </p:nvGrpSpPr>
        <p:grpSpPr>
          <a:xfrm rot="1799962">
            <a:off x="6887583" y="3444629"/>
            <a:ext cx="640666" cy="692377"/>
            <a:chOff x="6281977" y="1925712"/>
            <a:chExt cx="653594" cy="706287"/>
          </a:xfrm>
        </p:grpSpPr>
        <p:sp>
          <p:nvSpPr>
            <p:cNvPr id="5205" name="Google Shape;5205;p184"/>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06" name="Google Shape;5206;p184"/>
            <p:cNvCxnSpPr>
              <a:stCxn id="5205" idx="3"/>
              <a:endCxn id="5205"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07" name="Google Shape;5207;p184"/>
            <p:cNvGrpSpPr/>
            <p:nvPr/>
          </p:nvGrpSpPr>
          <p:grpSpPr>
            <a:xfrm>
              <a:off x="6515871" y="2053655"/>
              <a:ext cx="419700" cy="521275"/>
              <a:chOff x="6515871" y="2053152"/>
              <a:chExt cx="419700" cy="521275"/>
            </a:xfrm>
          </p:grpSpPr>
          <p:cxnSp>
            <p:nvCxnSpPr>
              <p:cNvPr id="5208" name="Google Shape;5208;p184"/>
              <p:cNvCxnSpPr>
                <a:stCxn id="5205" idx="2"/>
              </p:cNvCxnSpPr>
              <p:nvPr/>
            </p:nvCxnSpPr>
            <p:spPr>
              <a:xfrm rot="9001259">
                <a:off x="6616302" y="2348173"/>
                <a:ext cx="218539" cy="184008"/>
              </a:xfrm>
              <a:prstGeom prst="straightConnector1">
                <a:avLst/>
              </a:prstGeom>
              <a:noFill/>
              <a:ln w="12700" cap="flat" cmpd="sng">
                <a:solidFill>
                  <a:schemeClr val="dk2"/>
                </a:solidFill>
                <a:prstDash val="solid"/>
                <a:round/>
                <a:headEnd type="none" w="sm" len="sm"/>
                <a:tailEnd type="none" w="sm" len="sm"/>
              </a:ln>
            </p:spPr>
          </p:cxnSp>
          <p:cxnSp>
            <p:nvCxnSpPr>
              <p:cNvPr id="5209" name="Google Shape;5209;p184"/>
              <p:cNvCxnSpPr>
                <a:stCxn id="5205" idx="1"/>
              </p:cNvCxnSpPr>
              <p:nvPr/>
            </p:nvCxnSpPr>
            <p:spPr>
              <a:xfrm rot="8999495">
                <a:off x="6575609" y="2124955"/>
                <a:ext cx="299324" cy="45695"/>
              </a:xfrm>
              <a:prstGeom prst="straightConnector1">
                <a:avLst/>
              </a:prstGeom>
              <a:noFill/>
              <a:ln w="12700" cap="flat" cmpd="sng">
                <a:solidFill>
                  <a:schemeClr val="dk2"/>
                </a:solidFill>
                <a:prstDash val="solid"/>
                <a:round/>
                <a:headEnd type="none" w="sm" len="sm"/>
                <a:tailEnd type="none" w="sm" len="sm"/>
              </a:ln>
            </p:spPr>
          </p:cxnSp>
          <p:cxnSp>
            <p:nvCxnSpPr>
              <p:cNvPr id="5210" name="Google Shape;5210;p184"/>
              <p:cNvCxnSpPr>
                <a:stCxn id="5205" idx="1"/>
              </p:cNvCxnSpPr>
              <p:nvPr/>
            </p:nvCxnSpPr>
            <p:spPr>
              <a:xfrm rot="-1799238" flipH="1">
                <a:off x="6523444" y="2184566"/>
                <a:ext cx="404555" cy="138573"/>
              </a:xfrm>
              <a:prstGeom prst="straightConnector1">
                <a:avLst/>
              </a:prstGeom>
              <a:noFill/>
              <a:ln w="12700" cap="flat" cmpd="sng">
                <a:solidFill>
                  <a:schemeClr val="dk2"/>
                </a:solidFill>
                <a:prstDash val="solid"/>
                <a:round/>
                <a:headEnd type="none" w="sm" len="sm"/>
                <a:tailEnd type="none" w="sm" len="sm"/>
              </a:ln>
            </p:spPr>
          </p:cxnSp>
        </p:grpSp>
        <p:grpSp>
          <p:nvGrpSpPr>
            <p:cNvPr id="5211" name="Google Shape;5211;p184"/>
            <p:cNvGrpSpPr/>
            <p:nvPr/>
          </p:nvGrpSpPr>
          <p:grpSpPr>
            <a:xfrm flipH="1">
              <a:off x="6304800" y="2093649"/>
              <a:ext cx="281400" cy="372551"/>
              <a:chOff x="6584956" y="2093146"/>
              <a:chExt cx="281400" cy="372551"/>
            </a:xfrm>
          </p:grpSpPr>
          <p:cxnSp>
            <p:nvCxnSpPr>
              <p:cNvPr id="5212" name="Google Shape;5212;p184"/>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13" name="Google Shape;5213;p184"/>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14" name="Google Shape;5214;p184"/>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15" name="Google Shape;5215;p184"/>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6" name="Google Shape;5216;p184"/>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7" name="Google Shape;5217;p184"/>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8" name="Google Shape;5218;p184"/>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9" name="Google Shape;5219;p184"/>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0" name="Google Shape;5220;p184"/>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1" name="Google Shape;5221;p184"/>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2" name="Google Shape;5222;p184"/>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23" name="Google Shape;5223;p184"/>
          <p:cNvGrpSpPr/>
          <p:nvPr/>
        </p:nvGrpSpPr>
        <p:grpSpPr>
          <a:xfrm>
            <a:off x="8742437" y="3451157"/>
            <a:ext cx="687166" cy="543307"/>
            <a:chOff x="967154" y="1481462"/>
            <a:chExt cx="5331000" cy="4214950"/>
          </a:xfrm>
        </p:grpSpPr>
        <p:cxnSp>
          <p:nvCxnSpPr>
            <p:cNvPr id="5224" name="Google Shape;5224;p184"/>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25" name="Google Shape;5225;p184"/>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6" name="Google Shape;5226;p184"/>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7" name="Google Shape;5227;p184"/>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8" name="Google Shape;5228;p184"/>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5229" name="Google Shape;5229;p184"/>
          <p:cNvCxnSpPr/>
          <p:nvPr/>
        </p:nvCxnSpPr>
        <p:spPr>
          <a:xfrm rot="10800000">
            <a:off x="7189026" y="1949473"/>
            <a:ext cx="0" cy="1341300"/>
          </a:xfrm>
          <a:prstGeom prst="straightConnector1">
            <a:avLst/>
          </a:prstGeom>
          <a:noFill/>
          <a:ln w="9525" cap="flat" cmpd="sng">
            <a:solidFill>
              <a:schemeClr val="dk2"/>
            </a:solidFill>
            <a:prstDash val="dash"/>
            <a:round/>
            <a:headEnd type="none" w="sm" len="sm"/>
            <a:tailEnd type="none" w="sm" len="sm"/>
          </a:ln>
        </p:spPr>
      </p:cxnSp>
      <p:sp>
        <p:nvSpPr>
          <p:cNvPr id="5230" name="Google Shape;5230;p184"/>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1" name="Google Shape;5231;p184"/>
          <p:cNvSpPr/>
          <p:nvPr/>
        </p:nvSpPr>
        <p:spPr>
          <a:xfrm flipH="1">
            <a:off x="4407976"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2" name="Google Shape;5232;p184"/>
          <p:cNvSpPr/>
          <p:nvPr/>
        </p:nvSpPr>
        <p:spPr>
          <a:xfrm flipH="1">
            <a:off x="6190386"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3" name="Google Shape;5233;p184"/>
          <p:cNvSpPr/>
          <p:nvPr/>
        </p:nvSpPr>
        <p:spPr>
          <a:xfrm flipH="1">
            <a:off x="8083532"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4" name="Google Shape;5234;p184"/>
          <p:cNvSpPr/>
          <p:nvPr/>
        </p:nvSpPr>
        <p:spPr>
          <a:xfrm flipH="1">
            <a:off x="9916870"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49"/>
                                        </p:tgtEl>
                                        <p:attrNameLst>
                                          <p:attrName>style.visibility</p:attrName>
                                        </p:attrNameLst>
                                      </p:cBhvr>
                                      <p:to>
                                        <p:strVal val="visible"/>
                                      </p:to>
                                    </p:set>
                                    <p:animEffect transition="in" filter="fade">
                                      <p:cBhvr>
                                        <p:cTn id="7" dur="500"/>
                                        <p:tgtEl>
                                          <p:spTgt spid="5149"/>
                                        </p:tgtEl>
                                      </p:cBhvr>
                                    </p:animEffect>
                                  </p:childTnLst>
                                </p:cTn>
                              </p:par>
                              <p:par>
                                <p:cTn id="8" presetID="10" presetClass="entr" presetSubtype="0" fill="hold" nodeType="withEffect">
                                  <p:stCondLst>
                                    <p:cond delay="0"/>
                                  </p:stCondLst>
                                  <p:childTnLst>
                                    <p:set>
                                      <p:cBhvr>
                                        <p:cTn id="9" dur="1" fill="hold">
                                          <p:stCondLst>
                                            <p:cond delay="0"/>
                                          </p:stCondLst>
                                        </p:cTn>
                                        <p:tgtEl>
                                          <p:spTgt spid="5198"/>
                                        </p:tgtEl>
                                        <p:attrNameLst>
                                          <p:attrName>style.visibility</p:attrName>
                                        </p:attrNameLst>
                                      </p:cBhvr>
                                      <p:to>
                                        <p:strVal val="visible"/>
                                      </p:to>
                                    </p:set>
                                    <p:animEffect transition="in" filter="fade">
                                      <p:cBhvr>
                                        <p:cTn id="10" dur="500"/>
                                        <p:tgtEl>
                                          <p:spTgt spid="5198"/>
                                        </p:tgtEl>
                                      </p:cBhvr>
                                    </p:animEffect>
                                  </p:childTnLst>
                                </p:cTn>
                              </p:par>
                              <p:par>
                                <p:cTn id="11" presetID="10" presetClass="entr" presetSubtype="0" fill="hold" nodeType="withEffect">
                                  <p:stCondLst>
                                    <p:cond delay="0"/>
                                  </p:stCondLst>
                                  <p:childTnLst>
                                    <p:set>
                                      <p:cBhvr>
                                        <p:cTn id="12" dur="1" fill="hold">
                                          <p:stCondLst>
                                            <p:cond delay="0"/>
                                          </p:stCondLst>
                                        </p:cTn>
                                        <p:tgtEl>
                                          <p:spTgt spid="5203"/>
                                        </p:tgtEl>
                                        <p:attrNameLst>
                                          <p:attrName>style.visibility</p:attrName>
                                        </p:attrNameLst>
                                      </p:cBhvr>
                                      <p:to>
                                        <p:strVal val="visible"/>
                                      </p:to>
                                    </p:set>
                                    <p:animEffect transition="in" filter="fade">
                                      <p:cBhvr>
                                        <p:cTn id="13" dur="500"/>
                                        <p:tgtEl>
                                          <p:spTgt spid="5203"/>
                                        </p:tgtEl>
                                      </p:cBhvr>
                                    </p:animEffect>
                                  </p:childTnLst>
                                </p:cTn>
                              </p:par>
                            </p:childTnLst>
                          </p:cTn>
                        </p:par>
                        <p:par>
                          <p:cTn id="14" fill="hold">
                            <p:stCondLst>
                              <p:cond delay="500"/>
                            </p:stCondLst>
                            <p:childTnLst>
                              <p:par>
                                <p:cTn id="15" presetID="10" presetClass="entr" presetSubtype="0" fill="hold" nodeType="afterEffect">
                                  <p:stCondLst>
                                    <p:cond delay="500"/>
                                  </p:stCondLst>
                                  <p:childTnLst>
                                    <p:set>
                                      <p:cBhvr>
                                        <p:cTn id="16" dur="1" fill="hold">
                                          <p:stCondLst>
                                            <p:cond delay="0"/>
                                          </p:stCondLst>
                                        </p:cTn>
                                        <p:tgtEl>
                                          <p:spTgt spid="5153"/>
                                        </p:tgtEl>
                                        <p:attrNameLst>
                                          <p:attrName>style.visibility</p:attrName>
                                        </p:attrNameLst>
                                      </p:cBhvr>
                                      <p:to>
                                        <p:strVal val="visible"/>
                                      </p:to>
                                    </p:set>
                                    <p:animEffect transition="in" filter="fade">
                                      <p:cBhvr>
                                        <p:cTn id="17" dur="500"/>
                                        <p:tgtEl>
                                          <p:spTgt spid="5153"/>
                                        </p:tgtEl>
                                      </p:cBhvr>
                                    </p:animEffect>
                                  </p:childTnLst>
                                </p:cTn>
                              </p:par>
                              <p:par>
                                <p:cTn id="18" presetID="10" presetClass="entr" presetSubtype="0" fill="hold" nodeType="withEffect">
                                  <p:stCondLst>
                                    <p:cond delay="500"/>
                                  </p:stCondLst>
                                  <p:childTnLst>
                                    <p:set>
                                      <p:cBhvr>
                                        <p:cTn id="19" dur="1" fill="hold">
                                          <p:stCondLst>
                                            <p:cond delay="0"/>
                                          </p:stCondLst>
                                        </p:cTn>
                                        <p:tgtEl>
                                          <p:spTgt spid="5154"/>
                                        </p:tgtEl>
                                        <p:attrNameLst>
                                          <p:attrName>style.visibility</p:attrName>
                                        </p:attrNameLst>
                                      </p:cBhvr>
                                      <p:to>
                                        <p:strVal val="visible"/>
                                      </p:to>
                                    </p:set>
                                    <p:animEffect transition="in" filter="fade">
                                      <p:cBhvr>
                                        <p:cTn id="20" dur="500"/>
                                        <p:tgtEl>
                                          <p:spTgt spid="5154"/>
                                        </p:tgtEl>
                                      </p:cBhvr>
                                    </p:animEffect>
                                  </p:childTnLst>
                                </p:cTn>
                              </p:par>
                              <p:par>
                                <p:cTn id="21" presetID="10" presetClass="entr" presetSubtype="0" fill="hold" nodeType="withEffect">
                                  <p:stCondLst>
                                    <p:cond delay="500"/>
                                  </p:stCondLst>
                                  <p:childTnLst>
                                    <p:set>
                                      <p:cBhvr>
                                        <p:cTn id="22" dur="1" fill="hold">
                                          <p:stCondLst>
                                            <p:cond delay="0"/>
                                          </p:stCondLst>
                                        </p:cTn>
                                        <p:tgtEl>
                                          <p:spTgt spid="5155"/>
                                        </p:tgtEl>
                                        <p:attrNameLst>
                                          <p:attrName>style.visibility</p:attrName>
                                        </p:attrNameLst>
                                      </p:cBhvr>
                                      <p:to>
                                        <p:strVal val="visible"/>
                                      </p:to>
                                    </p:set>
                                    <p:animEffect transition="in" filter="fade">
                                      <p:cBhvr>
                                        <p:cTn id="23" dur="500"/>
                                        <p:tgtEl>
                                          <p:spTgt spid="5155"/>
                                        </p:tgtEl>
                                      </p:cBhvr>
                                    </p:animEffect>
                                  </p:childTnLst>
                                </p:cTn>
                              </p:par>
                              <p:par>
                                <p:cTn id="24" presetID="10" presetClass="entr" presetSubtype="0" fill="hold" nodeType="withEffect">
                                  <p:stCondLst>
                                    <p:cond delay="500"/>
                                  </p:stCondLst>
                                  <p:childTnLst>
                                    <p:set>
                                      <p:cBhvr>
                                        <p:cTn id="25" dur="1" fill="hold">
                                          <p:stCondLst>
                                            <p:cond delay="0"/>
                                          </p:stCondLst>
                                        </p:cTn>
                                        <p:tgtEl>
                                          <p:spTgt spid="5159"/>
                                        </p:tgtEl>
                                        <p:attrNameLst>
                                          <p:attrName>style.visibility</p:attrName>
                                        </p:attrNameLst>
                                      </p:cBhvr>
                                      <p:to>
                                        <p:strVal val="visible"/>
                                      </p:to>
                                    </p:set>
                                    <p:animEffect transition="in" filter="fade">
                                      <p:cBhvr>
                                        <p:cTn id="26" dur="500"/>
                                        <p:tgtEl>
                                          <p:spTgt spid="5159"/>
                                        </p:tgtEl>
                                      </p:cBhvr>
                                    </p:animEffect>
                                  </p:childTnLst>
                                </p:cTn>
                              </p:par>
                              <p:par>
                                <p:cTn id="27" presetID="10" presetClass="entr" presetSubtype="0" fill="hold" nodeType="withEffect">
                                  <p:stCondLst>
                                    <p:cond delay="500"/>
                                  </p:stCondLst>
                                  <p:childTnLst>
                                    <p:set>
                                      <p:cBhvr>
                                        <p:cTn id="28" dur="1" fill="hold">
                                          <p:stCondLst>
                                            <p:cond delay="0"/>
                                          </p:stCondLst>
                                        </p:cTn>
                                        <p:tgtEl>
                                          <p:spTgt spid="5163"/>
                                        </p:tgtEl>
                                        <p:attrNameLst>
                                          <p:attrName>style.visibility</p:attrName>
                                        </p:attrNameLst>
                                      </p:cBhvr>
                                      <p:to>
                                        <p:strVal val="visible"/>
                                      </p:to>
                                    </p:set>
                                    <p:animEffect transition="in" filter="fade">
                                      <p:cBhvr>
                                        <p:cTn id="29" dur="500"/>
                                        <p:tgtEl>
                                          <p:spTgt spid="5163"/>
                                        </p:tgtEl>
                                      </p:cBhvr>
                                    </p:animEffect>
                                  </p:childTnLst>
                                </p:cTn>
                              </p:par>
                              <p:par>
                                <p:cTn id="30" presetID="10" presetClass="entr" presetSubtype="0" fill="hold" nodeType="withEffect">
                                  <p:stCondLst>
                                    <p:cond delay="500"/>
                                  </p:stCondLst>
                                  <p:childTnLst>
                                    <p:set>
                                      <p:cBhvr>
                                        <p:cTn id="31" dur="1" fill="hold">
                                          <p:stCondLst>
                                            <p:cond delay="0"/>
                                          </p:stCondLst>
                                        </p:cTn>
                                        <p:tgtEl>
                                          <p:spTgt spid="5230"/>
                                        </p:tgtEl>
                                        <p:attrNameLst>
                                          <p:attrName>style.visibility</p:attrName>
                                        </p:attrNameLst>
                                      </p:cBhvr>
                                      <p:to>
                                        <p:strVal val="visible"/>
                                      </p:to>
                                    </p:set>
                                    <p:animEffect transition="in" filter="fade">
                                      <p:cBhvr>
                                        <p:cTn id="32" dur="500"/>
                                        <p:tgtEl>
                                          <p:spTgt spid="5230"/>
                                        </p:tgtEl>
                                      </p:cBhvr>
                                    </p:animEffect>
                                  </p:childTnLst>
                                </p:cTn>
                              </p:par>
                              <p:par>
                                <p:cTn id="33" presetID="10" presetClass="entr" presetSubtype="0" fill="hold" nodeType="withEffect">
                                  <p:stCondLst>
                                    <p:cond delay="500"/>
                                  </p:stCondLst>
                                  <p:childTnLst>
                                    <p:set>
                                      <p:cBhvr>
                                        <p:cTn id="34" dur="1" fill="hold">
                                          <p:stCondLst>
                                            <p:cond delay="0"/>
                                          </p:stCondLst>
                                        </p:cTn>
                                        <p:tgtEl>
                                          <p:spTgt spid="5156"/>
                                        </p:tgtEl>
                                        <p:attrNameLst>
                                          <p:attrName>style.visibility</p:attrName>
                                        </p:attrNameLst>
                                      </p:cBhvr>
                                      <p:to>
                                        <p:strVal val="visible"/>
                                      </p:to>
                                    </p:set>
                                    <p:animEffect transition="in" filter="fade">
                                      <p:cBhvr>
                                        <p:cTn id="35" dur="500"/>
                                        <p:tgtEl>
                                          <p:spTgt spid="5156"/>
                                        </p:tgtEl>
                                      </p:cBhvr>
                                    </p:animEffect>
                                  </p:childTnLst>
                                </p:cTn>
                              </p:par>
                            </p:childTnLst>
                          </p:cTn>
                        </p:par>
                        <p:par>
                          <p:cTn id="36" fill="hold">
                            <p:stCondLst>
                              <p:cond delay="1000"/>
                            </p:stCondLst>
                            <p:childTnLst>
                              <p:par>
                                <p:cTn id="37" presetID="10" presetClass="entr" presetSubtype="0" fill="hold" nodeType="afterEffect">
                                  <p:stCondLst>
                                    <p:cond delay="500"/>
                                  </p:stCondLst>
                                  <p:childTnLst>
                                    <p:set>
                                      <p:cBhvr>
                                        <p:cTn id="38" dur="1" fill="hold">
                                          <p:stCondLst>
                                            <p:cond delay="0"/>
                                          </p:stCondLst>
                                        </p:cTn>
                                        <p:tgtEl>
                                          <p:spTgt spid="5164"/>
                                        </p:tgtEl>
                                        <p:attrNameLst>
                                          <p:attrName>style.visibility</p:attrName>
                                        </p:attrNameLst>
                                      </p:cBhvr>
                                      <p:to>
                                        <p:strVal val="visible"/>
                                      </p:to>
                                    </p:set>
                                    <p:animEffect transition="in" filter="fade">
                                      <p:cBhvr>
                                        <p:cTn id="39" dur="500"/>
                                        <p:tgtEl>
                                          <p:spTgt spid="5164"/>
                                        </p:tgtEl>
                                      </p:cBhvr>
                                    </p:animEffect>
                                  </p:childTnLst>
                                </p:cTn>
                              </p:par>
                              <p:par>
                                <p:cTn id="40" presetID="10" presetClass="entr" presetSubtype="0" fill="hold" nodeType="withEffect">
                                  <p:stCondLst>
                                    <p:cond delay="500"/>
                                  </p:stCondLst>
                                  <p:childTnLst>
                                    <p:set>
                                      <p:cBhvr>
                                        <p:cTn id="41" dur="1" fill="hold">
                                          <p:stCondLst>
                                            <p:cond delay="0"/>
                                          </p:stCondLst>
                                        </p:cTn>
                                        <p:tgtEl>
                                          <p:spTgt spid="5166"/>
                                        </p:tgtEl>
                                        <p:attrNameLst>
                                          <p:attrName>style.visibility</p:attrName>
                                        </p:attrNameLst>
                                      </p:cBhvr>
                                      <p:to>
                                        <p:strVal val="visible"/>
                                      </p:to>
                                    </p:set>
                                    <p:animEffect transition="in" filter="fade">
                                      <p:cBhvr>
                                        <p:cTn id="42" dur="500"/>
                                        <p:tgtEl>
                                          <p:spTgt spid="5166"/>
                                        </p:tgtEl>
                                      </p:cBhvr>
                                    </p:animEffect>
                                  </p:childTnLst>
                                </p:cTn>
                              </p:par>
                              <p:par>
                                <p:cTn id="43" presetID="10" presetClass="entr" presetSubtype="0" fill="hold" nodeType="withEffect">
                                  <p:stCondLst>
                                    <p:cond delay="500"/>
                                  </p:stCondLst>
                                  <p:childTnLst>
                                    <p:set>
                                      <p:cBhvr>
                                        <p:cTn id="44" dur="1" fill="hold">
                                          <p:stCondLst>
                                            <p:cond delay="0"/>
                                          </p:stCondLst>
                                        </p:cTn>
                                        <p:tgtEl>
                                          <p:spTgt spid="5188"/>
                                        </p:tgtEl>
                                        <p:attrNameLst>
                                          <p:attrName>style.visibility</p:attrName>
                                        </p:attrNameLst>
                                      </p:cBhvr>
                                      <p:to>
                                        <p:strVal val="visible"/>
                                      </p:to>
                                    </p:set>
                                    <p:animEffect transition="in" filter="fade">
                                      <p:cBhvr>
                                        <p:cTn id="45" dur="500"/>
                                        <p:tgtEl>
                                          <p:spTgt spid="5188"/>
                                        </p:tgtEl>
                                      </p:cBhvr>
                                    </p:animEffect>
                                  </p:childTnLst>
                                </p:cTn>
                              </p:par>
                              <p:par>
                                <p:cTn id="46" presetID="10" presetClass="entr" presetSubtype="0" fill="hold" nodeType="withEffect">
                                  <p:stCondLst>
                                    <p:cond delay="500"/>
                                  </p:stCondLst>
                                  <p:childTnLst>
                                    <p:set>
                                      <p:cBhvr>
                                        <p:cTn id="47" dur="1" fill="hold">
                                          <p:stCondLst>
                                            <p:cond delay="0"/>
                                          </p:stCondLst>
                                        </p:cTn>
                                        <p:tgtEl>
                                          <p:spTgt spid="5231"/>
                                        </p:tgtEl>
                                        <p:attrNameLst>
                                          <p:attrName>style.visibility</p:attrName>
                                        </p:attrNameLst>
                                      </p:cBhvr>
                                      <p:to>
                                        <p:strVal val="visible"/>
                                      </p:to>
                                    </p:set>
                                    <p:animEffect transition="in" filter="fade">
                                      <p:cBhvr>
                                        <p:cTn id="48" dur="500"/>
                                        <p:tgtEl>
                                          <p:spTgt spid="5231"/>
                                        </p:tgtEl>
                                      </p:cBhvr>
                                    </p:animEffect>
                                  </p:childTnLst>
                                </p:cTn>
                              </p:par>
                              <p:par>
                                <p:cTn id="49" presetID="10" presetClass="entr" presetSubtype="0" fill="hold" nodeType="withEffect">
                                  <p:stCondLst>
                                    <p:cond delay="500"/>
                                  </p:stCondLst>
                                  <p:childTnLst>
                                    <p:set>
                                      <p:cBhvr>
                                        <p:cTn id="50" dur="1" fill="hold">
                                          <p:stCondLst>
                                            <p:cond delay="0"/>
                                          </p:stCondLst>
                                        </p:cTn>
                                        <p:tgtEl>
                                          <p:spTgt spid="5151"/>
                                        </p:tgtEl>
                                        <p:attrNameLst>
                                          <p:attrName>style.visibility</p:attrName>
                                        </p:attrNameLst>
                                      </p:cBhvr>
                                      <p:to>
                                        <p:strVal val="visible"/>
                                      </p:to>
                                    </p:set>
                                    <p:animEffect transition="in" filter="fade">
                                      <p:cBhvr>
                                        <p:cTn id="51" dur="500"/>
                                        <p:tgtEl>
                                          <p:spTgt spid="5151"/>
                                        </p:tgtEl>
                                      </p:cBhvr>
                                    </p:animEffect>
                                  </p:childTnLst>
                                </p:cTn>
                              </p:par>
                            </p:childTnLst>
                          </p:cTn>
                        </p:par>
                        <p:par>
                          <p:cTn id="52" fill="hold">
                            <p:stCondLst>
                              <p:cond delay="1500"/>
                            </p:stCondLst>
                            <p:childTnLst>
                              <p:par>
                                <p:cTn id="53" presetID="10" presetClass="entr" presetSubtype="0" fill="hold" nodeType="afterEffect">
                                  <p:stCondLst>
                                    <p:cond delay="500"/>
                                  </p:stCondLst>
                                  <p:childTnLst>
                                    <p:set>
                                      <p:cBhvr>
                                        <p:cTn id="54" dur="1" fill="hold">
                                          <p:stCondLst>
                                            <p:cond delay="0"/>
                                          </p:stCondLst>
                                        </p:cTn>
                                        <p:tgtEl>
                                          <p:spTgt spid="5150"/>
                                        </p:tgtEl>
                                        <p:attrNameLst>
                                          <p:attrName>style.visibility</p:attrName>
                                        </p:attrNameLst>
                                      </p:cBhvr>
                                      <p:to>
                                        <p:strVal val="visible"/>
                                      </p:to>
                                    </p:set>
                                    <p:animEffect transition="in" filter="fade">
                                      <p:cBhvr>
                                        <p:cTn id="55" dur="500"/>
                                        <p:tgtEl>
                                          <p:spTgt spid="5150"/>
                                        </p:tgtEl>
                                      </p:cBhvr>
                                    </p:animEffect>
                                  </p:childTnLst>
                                </p:cTn>
                              </p:par>
                              <p:par>
                                <p:cTn id="56" presetID="10" presetClass="entr" presetSubtype="0" fill="hold" nodeType="withEffect">
                                  <p:stCondLst>
                                    <p:cond delay="500"/>
                                  </p:stCondLst>
                                  <p:childTnLst>
                                    <p:set>
                                      <p:cBhvr>
                                        <p:cTn id="57" dur="1" fill="hold">
                                          <p:stCondLst>
                                            <p:cond delay="0"/>
                                          </p:stCondLst>
                                        </p:cTn>
                                        <p:tgtEl>
                                          <p:spTgt spid="5160"/>
                                        </p:tgtEl>
                                        <p:attrNameLst>
                                          <p:attrName>style.visibility</p:attrName>
                                        </p:attrNameLst>
                                      </p:cBhvr>
                                      <p:to>
                                        <p:strVal val="visible"/>
                                      </p:to>
                                    </p:set>
                                    <p:animEffect transition="in" filter="fade">
                                      <p:cBhvr>
                                        <p:cTn id="58" dur="500"/>
                                        <p:tgtEl>
                                          <p:spTgt spid="5160"/>
                                        </p:tgtEl>
                                      </p:cBhvr>
                                    </p:animEffect>
                                  </p:childTnLst>
                                </p:cTn>
                              </p:par>
                              <p:par>
                                <p:cTn id="59" presetID="10" presetClass="entr" presetSubtype="0" fill="hold" nodeType="withEffect">
                                  <p:stCondLst>
                                    <p:cond delay="500"/>
                                  </p:stCondLst>
                                  <p:childTnLst>
                                    <p:set>
                                      <p:cBhvr>
                                        <p:cTn id="60" dur="1" fill="hold">
                                          <p:stCondLst>
                                            <p:cond delay="0"/>
                                          </p:stCondLst>
                                        </p:cTn>
                                        <p:tgtEl>
                                          <p:spTgt spid="5204"/>
                                        </p:tgtEl>
                                        <p:attrNameLst>
                                          <p:attrName>style.visibility</p:attrName>
                                        </p:attrNameLst>
                                      </p:cBhvr>
                                      <p:to>
                                        <p:strVal val="visible"/>
                                      </p:to>
                                    </p:set>
                                    <p:animEffect transition="in" filter="fade">
                                      <p:cBhvr>
                                        <p:cTn id="61" dur="500"/>
                                        <p:tgtEl>
                                          <p:spTgt spid="5204"/>
                                        </p:tgtEl>
                                      </p:cBhvr>
                                    </p:animEffect>
                                  </p:childTnLst>
                                </p:cTn>
                              </p:par>
                              <p:par>
                                <p:cTn id="62" presetID="10" presetClass="entr" presetSubtype="0" fill="hold" nodeType="withEffect">
                                  <p:stCondLst>
                                    <p:cond delay="500"/>
                                  </p:stCondLst>
                                  <p:childTnLst>
                                    <p:set>
                                      <p:cBhvr>
                                        <p:cTn id="63" dur="1" fill="hold">
                                          <p:stCondLst>
                                            <p:cond delay="0"/>
                                          </p:stCondLst>
                                        </p:cTn>
                                        <p:tgtEl>
                                          <p:spTgt spid="5229"/>
                                        </p:tgtEl>
                                        <p:attrNameLst>
                                          <p:attrName>style.visibility</p:attrName>
                                        </p:attrNameLst>
                                      </p:cBhvr>
                                      <p:to>
                                        <p:strVal val="visible"/>
                                      </p:to>
                                    </p:set>
                                    <p:animEffect transition="in" filter="fade">
                                      <p:cBhvr>
                                        <p:cTn id="64" dur="500"/>
                                        <p:tgtEl>
                                          <p:spTgt spid="5229"/>
                                        </p:tgtEl>
                                      </p:cBhvr>
                                    </p:animEffect>
                                  </p:childTnLst>
                                </p:cTn>
                              </p:par>
                              <p:par>
                                <p:cTn id="65" presetID="10" presetClass="entr" presetSubtype="0" fill="hold" nodeType="withEffect">
                                  <p:stCondLst>
                                    <p:cond delay="500"/>
                                  </p:stCondLst>
                                  <p:childTnLst>
                                    <p:set>
                                      <p:cBhvr>
                                        <p:cTn id="66" dur="1" fill="hold">
                                          <p:stCondLst>
                                            <p:cond delay="0"/>
                                          </p:stCondLst>
                                        </p:cTn>
                                        <p:tgtEl>
                                          <p:spTgt spid="5232"/>
                                        </p:tgtEl>
                                        <p:attrNameLst>
                                          <p:attrName>style.visibility</p:attrName>
                                        </p:attrNameLst>
                                      </p:cBhvr>
                                      <p:to>
                                        <p:strVal val="visible"/>
                                      </p:to>
                                    </p:set>
                                    <p:animEffect transition="in" filter="fade">
                                      <p:cBhvr>
                                        <p:cTn id="67" dur="500"/>
                                        <p:tgtEl>
                                          <p:spTgt spid="5232"/>
                                        </p:tgtEl>
                                      </p:cBhvr>
                                    </p:animEffect>
                                  </p:childTnLst>
                                </p:cTn>
                              </p:par>
                            </p:childTnLst>
                          </p:cTn>
                        </p:par>
                        <p:par>
                          <p:cTn id="68" fill="hold">
                            <p:stCondLst>
                              <p:cond delay="2000"/>
                            </p:stCondLst>
                            <p:childTnLst>
                              <p:par>
                                <p:cTn id="69" presetID="10" presetClass="entr" presetSubtype="0" fill="hold" nodeType="afterEffect">
                                  <p:stCondLst>
                                    <p:cond delay="500"/>
                                  </p:stCondLst>
                                  <p:childTnLst>
                                    <p:set>
                                      <p:cBhvr>
                                        <p:cTn id="70" dur="1" fill="hold">
                                          <p:stCondLst>
                                            <p:cond delay="0"/>
                                          </p:stCondLst>
                                        </p:cTn>
                                        <p:tgtEl>
                                          <p:spTgt spid="5152"/>
                                        </p:tgtEl>
                                        <p:attrNameLst>
                                          <p:attrName>style.visibility</p:attrName>
                                        </p:attrNameLst>
                                      </p:cBhvr>
                                      <p:to>
                                        <p:strVal val="visible"/>
                                      </p:to>
                                    </p:set>
                                    <p:animEffect transition="in" filter="fade">
                                      <p:cBhvr>
                                        <p:cTn id="71" dur="500"/>
                                        <p:tgtEl>
                                          <p:spTgt spid="5152"/>
                                        </p:tgtEl>
                                      </p:cBhvr>
                                    </p:animEffect>
                                  </p:childTnLst>
                                </p:cTn>
                              </p:par>
                              <p:par>
                                <p:cTn id="72" presetID="10" presetClass="entr" presetSubtype="0" fill="hold" nodeType="withEffect">
                                  <p:stCondLst>
                                    <p:cond delay="500"/>
                                  </p:stCondLst>
                                  <p:childTnLst>
                                    <p:set>
                                      <p:cBhvr>
                                        <p:cTn id="73" dur="1" fill="hold">
                                          <p:stCondLst>
                                            <p:cond delay="0"/>
                                          </p:stCondLst>
                                        </p:cTn>
                                        <p:tgtEl>
                                          <p:spTgt spid="5223"/>
                                        </p:tgtEl>
                                        <p:attrNameLst>
                                          <p:attrName>style.visibility</p:attrName>
                                        </p:attrNameLst>
                                      </p:cBhvr>
                                      <p:to>
                                        <p:strVal val="visible"/>
                                      </p:to>
                                    </p:set>
                                    <p:animEffect transition="in" filter="fade">
                                      <p:cBhvr>
                                        <p:cTn id="74" dur="500"/>
                                        <p:tgtEl>
                                          <p:spTgt spid="5223"/>
                                        </p:tgtEl>
                                      </p:cBhvr>
                                    </p:animEffect>
                                  </p:childTnLst>
                                </p:cTn>
                              </p:par>
                              <p:par>
                                <p:cTn id="75" presetID="10" presetClass="entr" presetSubtype="0" fill="hold" nodeType="withEffect">
                                  <p:stCondLst>
                                    <p:cond delay="500"/>
                                  </p:stCondLst>
                                  <p:childTnLst>
                                    <p:set>
                                      <p:cBhvr>
                                        <p:cTn id="76" dur="1" fill="hold">
                                          <p:stCondLst>
                                            <p:cond delay="0"/>
                                          </p:stCondLst>
                                        </p:cTn>
                                        <p:tgtEl>
                                          <p:spTgt spid="5233"/>
                                        </p:tgtEl>
                                        <p:attrNameLst>
                                          <p:attrName>style.visibility</p:attrName>
                                        </p:attrNameLst>
                                      </p:cBhvr>
                                      <p:to>
                                        <p:strVal val="visible"/>
                                      </p:to>
                                    </p:set>
                                    <p:animEffect transition="in" filter="fade">
                                      <p:cBhvr>
                                        <p:cTn id="77" dur="500"/>
                                        <p:tgtEl>
                                          <p:spTgt spid="5233"/>
                                        </p:tgtEl>
                                      </p:cBhvr>
                                    </p:animEffect>
                                  </p:childTnLst>
                                </p:cTn>
                              </p:par>
                            </p:childTnLst>
                          </p:cTn>
                        </p:par>
                        <p:par>
                          <p:cTn id="78" fill="hold">
                            <p:stCondLst>
                              <p:cond delay="2500"/>
                            </p:stCondLst>
                            <p:childTnLst>
                              <p:par>
                                <p:cTn id="79" presetID="10" presetClass="entr" presetSubtype="0" fill="hold" nodeType="afterEffect">
                                  <p:stCondLst>
                                    <p:cond delay="500"/>
                                  </p:stCondLst>
                                  <p:childTnLst>
                                    <p:set>
                                      <p:cBhvr>
                                        <p:cTn id="80" dur="1" fill="hold">
                                          <p:stCondLst>
                                            <p:cond delay="0"/>
                                          </p:stCondLst>
                                        </p:cTn>
                                        <p:tgtEl>
                                          <p:spTgt spid="5157"/>
                                        </p:tgtEl>
                                        <p:attrNameLst>
                                          <p:attrName>style.visibility</p:attrName>
                                        </p:attrNameLst>
                                      </p:cBhvr>
                                      <p:to>
                                        <p:strVal val="visible"/>
                                      </p:to>
                                    </p:set>
                                    <p:animEffect transition="in" filter="fade">
                                      <p:cBhvr>
                                        <p:cTn id="81" dur="500"/>
                                        <p:tgtEl>
                                          <p:spTgt spid="5157"/>
                                        </p:tgtEl>
                                      </p:cBhvr>
                                    </p:animEffect>
                                  </p:childTnLst>
                                </p:cTn>
                              </p:par>
                              <p:par>
                                <p:cTn id="82" presetID="10" presetClass="entr" presetSubtype="0" fill="hold" nodeType="withEffect">
                                  <p:stCondLst>
                                    <p:cond delay="500"/>
                                  </p:stCondLst>
                                  <p:childTnLst>
                                    <p:set>
                                      <p:cBhvr>
                                        <p:cTn id="83" dur="1" fill="hold">
                                          <p:stCondLst>
                                            <p:cond delay="0"/>
                                          </p:stCondLst>
                                        </p:cTn>
                                        <p:tgtEl>
                                          <p:spTgt spid="5194"/>
                                        </p:tgtEl>
                                        <p:attrNameLst>
                                          <p:attrName>style.visibility</p:attrName>
                                        </p:attrNameLst>
                                      </p:cBhvr>
                                      <p:to>
                                        <p:strVal val="visible"/>
                                      </p:to>
                                    </p:set>
                                    <p:animEffect transition="in" filter="fade">
                                      <p:cBhvr>
                                        <p:cTn id="84" dur="500"/>
                                        <p:tgtEl>
                                          <p:spTgt spid="5194"/>
                                        </p:tgtEl>
                                      </p:cBhvr>
                                    </p:animEffect>
                                  </p:childTnLst>
                                </p:cTn>
                              </p:par>
                              <p:par>
                                <p:cTn id="85" presetID="10" presetClass="entr" presetSubtype="0" fill="hold" nodeType="withEffect">
                                  <p:stCondLst>
                                    <p:cond delay="500"/>
                                  </p:stCondLst>
                                  <p:childTnLst>
                                    <p:set>
                                      <p:cBhvr>
                                        <p:cTn id="86" dur="1" fill="hold">
                                          <p:stCondLst>
                                            <p:cond delay="0"/>
                                          </p:stCondLst>
                                        </p:cTn>
                                        <p:tgtEl>
                                          <p:spTgt spid="5234"/>
                                        </p:tgtEl>
                                        <p:attrNameLst>
                                          <p:attrName>style.visibility</p:attrName>
                                        </p:attrNameLst>
                                      </p:cBhvr>
                                      <p:to>
                                        <p:strVal val="visible"/>
                                      </p:to>
                                    </p:set>
                                    <p:animEffect transition="in" filter="fade">
                                      <p:cBhvr>
                                        <p:cTn id="87" dur="500"/>
                                        <p:tgtEl>
                                          <p:spTgt spid="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321"/>
        <p:cNvGrpSpPr/>
        <p:nvPr/>
      </p:nvGrpSpPr>
      <p:grpSpPr>
        <a:xfrm>
          <a:off x="0" y="0"/>
          <a:ext cx="0" cy="0"/>
          <a:chOff x="0" y="0"/>
          <a:chExt cx="0" cy="0"/>
        </a:xfrm>
      </p:grpSpPr>
      <p:sp>
        <p:nvSpPr>
          <p:cNvPr id="5322" name="Google Shape;5322;p186"/>
          <p:cNvSpPr/>
          <p:nvPr/>
        </p:nvSpPr>
        <p:spPr>
          <a:xfrm>
            <a:off x="2900719" y="1489267"/>
            <a:ext cx="6475800" cy="4983000"/>
          </a:xfrm>
          <a:prstGeom prst="rect">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23" name="Google Shape;5323;p186"/>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Azure Machine Learning </a:t>
            </a:r>
            <a:endParaRPr sz="4500" b="1">
              <a:latin typeface="Calibri"/>
              <a:ea typeface="Calibri"/>
              <a:cs typeface="Calibri"/>
              <a:sym typeface="Calibri"/>
            </a:endParaRPr>
          </a:p>
        </p:txBody>
      </p:sp>
      <p:grpSp>
        <p:nvGrpSpPr>
          <p:cNvPr id="5324" name="Google Shape;5324;p186"/>
          <p:cNvGrpSpPr/>
          <p:nvPr/>
        </p:nvGrpSpPr>
        <p:grpSpPr>
          <a:xfrm>
            <a:off x="4744673" y="1633110"/>
            <a:ext cx="2652692" cy="1001092"/>
            <a:chOff x="4840022" y="1665589"/>
            <a:chExt cx="2706000" cy="1021002"/>
          </a:xfrm>
        </p:grpSpPr>
        <p:sp>
          <p:nvSpPr>
            <p:cNvPr id="5325" name="Google Shape;5325;p186"/>
            <p:cNvSpPr/>
            <p:nvPr/>
          </p:nvSpPr>
          <p:spPr>
            <a:xfrm>
              <a:off x="5734594" y="1962091"/>
              <a:ext cx="923400" cy="7245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26" name="Google Shape;5326;p186"/>
            <p:cNvSpPr/>
            <p:nvPr/>
          </p:nvSpPr>
          <p:spPr>
            <a:xfrm>
              <a:off x="4840022" y="1665589"/>
              <a:ext cx="27060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Create/retrain model</a:t>
              </a:r>
              <a:endParaRPr sz="1200">
                <a:solidFill>
                  <a:schemeClr val="dk1"/>
                </a:solidFill>
                <a:latin typeface="Quattrocento Sans"/>
                <a:ea typeface="Quattrocento Sans"/>
                <a:cs typeface="Quattrocento Sans"/>
                <a:sym typeface="Quattrocento Sans"/>
              </a:endParaRPr>
            </a:p>
          </p:txBody>
        </p:sp>
        <p:grpSp>
          <p:nvGrpSpPr>
            <p:cNvPr id="5327" name="Google Shape;5327;p186"/>
            <p:cNvGrpSpPr/>
            <p:nvPr/>
          </p:nvGrpSpPr>
          <p:grpSpPr>
            <a:xfrm>
              <a:off x="5908181" y="2012761"/>
              <a:ext cx="569230" cy="548162"/>
              <a:chOff x="8604306" y="4747239"/>
              <a:chExt cx="1221786" cy="1176565"/>
            </a:xfrm>
          </p:grpSpPr>
          <p:grpSp>
            <p:nvGrpSpPr>
              <p:cNvPr id="5328" name="Google Shape;5328;p186"/>
              <p:cNvGrpSpPr/>
              <p:nvPr/>
            </p:nvGrpSpPr>
            <p:grpSpPr>
              <a:xfrm>
                <a:off x="9215191" y="4915258"/>
                <a:ext cx="610900" cy="672092"/>
                <a:chOff x="6053699" y="2879832"/>
                <a:chExt cx="279256" cy="307228"/>
              </a:xfrm>
            </p:grpSpPr>
            <p:sp>
              <p:nvSpPr>
                <p:cNvPr id="5329" name="Google Shape;5329;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30" name="Google Shape;5330;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1" name="Google Shape;5331;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2" name="Google Shape;5332;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333" name="Google Shape;5333;p186"/>
              <p:cNvGrpSpPr/>
              <p:nvPr/>
            </p:nvGrpSpPr>
            <p:grpSpPr>
              <a:xfrm>
                <a:off x="8604306" y="5251712"/>
                <a:ext cx="610900" cy="672092"/>
                <a:chOff x="6053699" y="2879832"/>
                <a:chExt cx="279256" cy="307228"/>
              </a:xfrm>
            </p:grpSpPr>
            <p:sp>
              <p:nvSpPr>
                <p:cNvPr id="5334" name="Google Shape;5334;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35" name="Google Shape;5335;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6" name="Google Shape;5336;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7" name="Google Shape;5337;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338" name="Google Shape;5338;p186"/>
              <p:cNvGrpSpPr/>
              <p:nvPr/>
            </p:nvGrpSpPr>
            <p:grpSpPr>
              <a:xfrm>
                <a:off x="8909749" y="4747239"/>
                <a:ext cx="610900" cy="672092"/>
                <a:chOff x="6053699" y="2879832"/>
                <a:chExt cx="279256" cy="307228"/>
              </a:xfrm>
            </p:grpSpPr>
            <p:sp>
              <p:nvSpPr>
                <p:cNvPr id="5339" name="Google Shape;5339;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40" name="Google Shape;5340;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41" name="Google Shape;5341;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42" name="Google Shape;5342;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343" name="Google Shape;5343;p186"/>
          <p:cNvGrpSpPr/>
          <p:nvPr/>
        </p:nvGrpSpPr>
        <p:grpSpPr>
          <a:xfrm>
            <a:off x="7369159" y="4443796"/>
            <a:ext cx="1860211" cy="811854"/>
            <a:chOff x="7517249" y="4532174"/>
            <a:chExt cx="1897594" cy="828000"/>
          </a:xfrm>
        </p:grpSpPr>
        <p:sp>
          <p:nvSpPr>
            <p:cNvPr id="5344" name="Google Shape;5344;p186"/>
            <p:cNvSpPr/>
            <p:nvPr/>
          </p:nvSpPr>
          <p:spPr>
            <a:xfrm>
              <a:off x="8133543" y="4654964"/>
              <a:ext cx="1281300" cy="6462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 scoring files and dependencies</a:t>
              </a:r>
              <a:endParaRPr sz="1200">
                <a:solidFill>
                  <a:schemeClr val="dk1"/>
                </a:solidFill>
                <a:latin typeface="Quattrocento Sans"/>
                <a:ea typeface="Quattrocento Sans"/>
                <a:cs typeface="Quattrocento Sans"/>
                <a:sym typeface="Quattrocento Sans"/>
              </a:endParaRPr>
            </a:p>
          </p:txBody>
        </p:sp>
        <p:sp>
          <p:nvSpPr>
            <p:cNvPr id="5345" name="Google Shape;5345;p186"/>
            <p:cNvSpPr/>
            <p:nvPr/>
          </p:nvSpPr>
          <p:spPr>
            <a:xfrm>
              <a:off x="7517249" y="4532174"/>
              <a:ext cx="724500" cy="8280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46" name="Google Shape;5346;p186"/>
            <p:cNvGrpSpPr/>
            <p:nvPr/>
          </p:nvGrpSpPr>
          <p:grpSpPr>
            <a:xfrm>
              <a:off x="7539348" y="4723911"/>
              <a:ext cx="558513" cy="314824"/>
              <a:chOff x="831850" y="2057400"/>
              <a:chExt cx="923925" cy="520800"/>
            </a:xfrm>
          </p:grpSpPr>
          <p:sp>
            <p:nvSpPr>
              <p:cNvPr id="5347" name="Google Shape;5347;p186"/>
              <p:cNvSpPr/>
              <p:nvPr/>
            </p:nvSpPr>
            <p:spPr>
              <a:xfrm>
                <a:off x="831850" y="2181225"/>
                <a:ext cx="250825" cy="26987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48" name="Google Shape;5348;p186"/>
              <p:cNvSpPr/>
              <p:nvPr/>
            </p:nvSpPr>
            <p:spPr>
              <a:xfrm flipH="1">
                <a:off x="1504950" y="2181225"/>
                <a:ext cx="250825" cy="26987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9" name="Google Shape;5349;p186"/>
              <p:cNvCxnSpPr/>
              <p:nvPr/>
            </p:nvCxnSpPr>
            <p:spPr>
              <a:xfrm flipH="1">
                <a:off x="1181000" y="2057400"/>
                <a:ext cx="216000" cy="520800"/>
              </a:xfrm>
              <a:prstGeom prst="straightConnector1">
                <a:avLst/>
              </a:prstGeom>
              <a:noFill/>
              <a:ln w="12700" cap="flat" cmpd="sng">
                <a:solidFill>
                  <a:schemeClr val="dk2"/>
                </a:solidFill>
                <a:prstDash val="solid"/>
                <a:round/>
                <a:headEnd type="none" w="sm" len="sm"/>
                <a:tailEnd type="none" w="sm" len="sm"/>
              </a:ln>
            </p:spPr>
          </p:cxnSp>
        </p:grpSp>
      </p:grpSp>
      <p:grpSp>
        <p:nvGrpSpPr>
          <p:cNvPr id="5350" name="Google Shape;5350;p186"/>
          <p:cNvGrpSpPr/>
          <p:nvPr/>
        </p:nvGrpSpPr>
        <p:grpSpPr>
          <a:xfrm>
            <a:off x="5306077" y="5344301"/>
            <a:ext cx="2031868" cy="864680"/>
            <a:chOff x="5412707" y="5450587"/>
            <a:chExt cx="2072700" cy="881877"/>
          </a:xfrm>
        </p:grpSpPr>
        <p:sp>
          <p:nvSpPr>
            <p:cNvPr id="5351" name="Google Shape;5351;p186"/>
            <p:cNvSpPr/>
            <p:nvPr/>
          </p:nvSpPr>
          <p:spPr>
            <a:xfrm>
              <a:off x="5995185" y="5450587"/>
              <a:ext cx="724500" cy="7245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52" name="Google Shape;5352;p186"/>
            <p:cNvGrpSpPr/>
            <p:nvPr/>
          </p:nvGrpSpPr>
          <p:grpSpPr>
            <a:xfrm>
              <a:off x="5412707" y="5576806"/>
              <a:ext cx="2072700" cy="755658"/>
              <a:chOff x="5412707" y="5576806"/>
              <a:chExt cx="2072700" cy="755658"/>
            </a:xfrm>
          </p:grpSpPr>
          <p:grpSp>
            <p:nvGrpSpPr>
              <p:cNvPr id="5353" name="Google Shape;5353;p186"/>
              <p:cNvGrpSpPr/>
              <p:nvPr/>
            </p:nvGrpSpPr>
            <p:grpSpPr>
              <a:xfrm>
                <a:off x="6076657" y="5576806"/>
                <a:ext cx="517466" cy="431742"/>
                <a:chOff x="3428310" y="907009"/>
                <a:chExt cx="3119145" cy="2602422"/>
              </a:xfrm>
            </p:grpSpPr>
            <p:sp>
              <p:nvSpPr>
                <p:cNvPr id="5354" name="Google Shape;5354;p186"/>
                <p:cNvSpPr/>
                <p:nvPr/>
              </p:nvSpPr>
              <p:spPr>
                <a:xfrm>
                  <a:off x="3428310" y="907009"/>
                  <a:ext cx="1785134" cy="1128449"/>
                </a:xfrm>
                <a:custGeom>
                  <a:avLst/>
                  <a:gdLst/>
                  <a:ahLst/>
                  <a:cxnLst/>
                  <a:rect l="l" t="t" r="r" b="b"/>
                  <a:pathLst>
                    <a:path w="1785134" h="1128449" extrusionOk="0">
                      <a:moveTo>
                        <a:pt x="1247159" y="1128449"/>
                      </a:moveTo>
                      <a:lnTo>
                        <a:pt x="228757" y="1128449"/>
                      </a:lnTo>
                      <a:cubicBezTo>
                        <a:pt x="104345" y="1128449"/>
                        <a:pt x="0" y="1024037"/>
                        <a:pt x="0" y="895531"/>
                      </a:cubicBezTo>
                      <a:cubicBezTo>
                        <a:pt x="0" y="787103"/>
                        <a:pt x="72239" y="698755"/>
                        <a:pt x="172571" y="674660"/>
                      </a:cubicBezTo>
                      <a:cubicBezTo>
                        <a:pt x="220731" y="562217"/>
                        <a:pt x="321063" y="481900"/>
                        <a:pt x="441461" y="465837"/>
                      </a:cubicBezTo>
                      <a:cubicBezTo>
                        <a:pt x="453501" y="208823"/>
                        <a:pt x="670218" y="0"/>
                        <a:pt x="931081" y="0"/>
                      </a:cubicBezTo>
                      <a:cubicBezTo>
                        <a:pt x="1123719" y="0"/>
                        <a:pt x="1296290" y="112443"/>
                        <a:pt x="1376556" y="281108"/>
                      </a:cubicBezTo>
                      <a:cubicBezTo>
                        <a:pt x="1440768" y="244966"/>
                        <a:pt x="1513007" y="224887"/>
                        <a:pt x="1589259" y="224887"/>
                      </a:cubicBezTo>
                      <a:cubicBezTo>
                        <a:pt x="1651465" y="224887"/>
                        <a:pt x="1710912" y="237688"/>
                        <a:pt x="1765091" y="260778"/>
                      </a:cubicBezTo>
                      <a:lnTo>
                        <a:pt x="1785134" y="271720"/>
                      </a:lnTo>
                    </a:path>
                  </a:pathLst>
                </a:custGeom>
                <a:solidFill>
                  <a:schemeClr val="accent1"/>
                </a:solid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355" name="Google Shape;5355;p186"/>
                <p:cNvGrpSpPr/>
                <p:nvPr/>
              </p:nvGrpSpPr>
              <p:grpSpPr>
                <a:xfrm>
                  <a:off x="4223673" y="999714"/>
                  <a:ext cx="2323782" cy="2509717"/>
                  <a:chOff x="5140707" y="5534213"/>
                  <a:chExt cx="1094987" cy="1182602"/>
                </a:xfrm>
              </p:grpSpPr>
              <p:grpSp>
                <p:nvGrpSpPr>
                  <p:cNvPr id="5356" name="Google Shape;5356;p186"/>
                  <p:cNvGrpSpPr/>
                  <p:nvPr/>
                </p:nvGrpSpPr>
                <p:grpSpPr>
                  <a:xfrm>
                    <a:off x="5140707" y="5851064"/>
                    <a:ext cx="1094987" cy="865751"/>
                    <a:chOff x="967154" y="1481462"/>
                    <a:chExt cx="5331000" cy="4214950"/>
                  </a:xfrm>
                </p:grpSpPr>
                <p:cxnSp>
                  <p:nvCxnSpPr>
                    <p:cNvPr id="5357" name="Google Shape;5357;p186"/>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358" name="Google Shape;5358;p186"/>
                    <p:cNvSpPr/>
                    <p:nvPr/>
                  </p:nvSpPr>
                  <p:spPr>
                    <a:xfrm>
                      <a:off x="1286608" y="2696308"/>
                      <a:ext cx="2793000" cy="3000000"/>
                    </a:xfrm>
                    <a:prstGeom prst="rect">
                      <a:avLst/>
                    </a:pr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59" name="Google Shape;5359;p186"/>
                    <p:cNvSpPr/>
                    <p:nvPr/>
                  </p:nvSpPr>
                  <p:spPr>
                    <a:xfrm>
                      <a:off x="2225919" y="4700954"/>
                      <a:ext cx="914400" cy="995400"/>
                    </a:xfrm>
                    <a:prstGeom prst="rect">
                      <a:avLst/>
                    </a:pr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0" name="Google Shape;5360;p186"/>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1" name="Google Shape;5361;p186"/>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62" name="Google Shape;5362;p186"/>
                  <p:cNvSpPr/>
                  <p:nvPr/>
                </p:nvSpPr>
                <p:spPr>
                  <a:xfrm>
                    <a:off x="5455403" y="5534213"/>
                    <a:ext cx="330436" cy="499498"/>
                  </a:xfrm>
                  <a:custGeom>
                    <a:avLst/>
                    <a:gdLst/>
                    <a:ahLst/>
                    <a:cxnLst/>
                    <a:rect l="l" t="t" r="r" b="b"/>
                    <a:pathLst>
                      <a:path w="222142" h="335797" extrusionOk="0">
                        <a:moveTo>
                          <a:pt x="0" y="335797"/>
                        </a:moveTo>
                        <a:lnTo>
                          <a:pt x="0" y="165315"/>
                        </a:lnTo>
                        <a:lnTo>
                          <a:pt x="222142" y="0"/>
                        </a:lnTo>
                        <a:lnTo>
                          <a:pt x="222142" y="165315"/>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
            <p:nvSpPr>
              <p:cNvPr id="5363" name="Google Shape;5363;p186"/>
              <p:cNvSpPr/>
              <p:nvPr/>
            </p:nvSpPr>
            <p:spPr>
              <a:xfrm>
                <a:off x="5412707" y="6055564"/>
                <a:ext cx="20727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 and register image</a:t>
                </a:r>
                <a:endParaRPr sz="1200">
                  <a:solidFill>
                    <a:schemeClr val="dk1"/>
                  </a:solidFill>
                  <a:latin typeface="Quattrocento Sans"/>
                  <a:ea typeface="Quattrocento Sans"/>
                  <a:cs typeface="Quattrocento Sans"/>
                  <a:sym typeface="Quattrocento Sans"/>
                </a:endParaRPr>
              </a:p>
            </p:txBody>
          </p:sp>
        </p:grpSp>
      </p:grpSp>
      <p:grpSp>
        <p:nvGrpSpPr>
          <p:cNvPr id="5364" name="Google Shape;5364;p186"/>
          <p:cNvGrpSpPr/>
          <p:nvPr/>
        </p:nvGrpSpPr>
        <p:grpSpPr>
          <a:xfrm>
            <a:off x="2978506" y="2723801"/>
            <a:ext cx="2031868" cy="803912"/>
            <a:chOff x="3038362" y="2777971"/>
            <a:chExt cx="2072700" cy="819900"/>
          </a:xfrm>
        </p:grpSpPr>
        <p:sp>
          <p:nvSpPr>
            <p:cNvPr id="5365" name="Google Shape;5365;p186"/>
            <p:cNvSpPr/>
            <p:nvPr/>
          </p:nvSpPr>
          <p:spPr>
            <a:xfrm>
              <a:off x="3038362" y="2966600"/>
              <a:ext cx="20727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Monitor</a:t>
              </a:r>
              <a:endParaRPr sz="1200">
                <a:solidFill>
                  <a:schemeClr val="dk1"/>
                </a:solidFill>
                <a:latin typeface="Quattrocento Sans"/>
                <a:ea typeface="Quattrocento Sans"/>
                <a:cs typeface="Quattrocento Sans"/>
                <a:sym typeface="Quattrocento Sans"/>
              </a:endParaRPr>
            </a:p>
          </p:txBody>
        </p:sp>
        <p:sp>
          <p:nvSpPr>
            <p:cNvPr id="5366" name="Google Shape;5366;p186"/>
            <p:cNvSpPr/>
            <p:nvPr/>
          </p:nvSpPr>
          <p:spPr>
            <a:xfrm>
              <a:off x="4371494" y="2777971"/>
              <a:ext cx="724500" cy="8199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7" name="Google Shape;5367;p186"/>
            <p:cNvSpPr/>
            <p:nvPr/>
          </p:nvSpPr>
          <p:spPr>
            <a:xfrm>
              <a:off x="4488678" y="2923334"/>
              <a:ext cx="403517" cy="403517"/>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5368" name="Google Shape;5368;p186"/>
          <p:cNvGrpSpPr/>
          <p:nvPr/>
        </p:nvGrpSpPr>
        <p:grpSpPr>
          <a:xfrm>
            <a:off x="7206434" y="2644012"/>
            <a:ext cx="2169895" cy="803912"/>
            <a:chOff x="7351254" y="2696596"/>
            <a:chExt cx="2213501" cy="819900"/>
          </a:xfrm>
        </p:grpSpPr>
        <p:sp>
          <p:nvSpPr>
            <p:cNvPr id="5369" name="Google Shape;5369;p186"/>
            <p:cNvSpPr/>
            <p:nvPr/>
          </p:nvSpPr>
          <p:spPr>
            <a:xfrm>
              <a:off x="7351254" y="2696596"/>
              <a:ext cx="755100" cy="8199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70" name="Google Shape;5370;p186"/>
            <p:cNvGrpSpPr/>
            <p:nvPr/>
          </p:nvGrpSpPr>
          <p:grpSpPr>
            <a:xfrm>
              <a:off x="7450945" y="2735000"/>
              <a:ext cx="498904" cy="537784"/>
              <a:chOff x="8882196" y="3721867"/>
              <a:chExt cx="283742" cy="305855"/>
            </a:xfrm>
          </p:grpSpPr>
          <p:sp>
            <p:nvSpPr>
              <p:cNvPr id="5371" name="Google Shape;5371;p186"/>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372" name="Google Shape;5372;p186"/>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373" name="Google Shape;5373;p186"/>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374" name="Google Shape;5374;p186"/>
            <p:cNvSpPr/>
            <p:nvPr/>
          </p:nvSpPr>
          <p:spPr>
            <a:xfrm>
              <a:off x="7609955" y="2878033"/>
              <a:ext cx="19548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Register model</a:t>
              </a:r>
              <a:endParaRPr sz="1200">
                <a:solidFill>
                  <a:schemeClr val="dk1"/>
                </a:solidFill>
                <a:latin typeface="Quattrocento Sans"/>
                <a:ea typeface="Quattrocento Sans"/>
                <a:cs typeface="Quattrocento Sans"/>
                <a:sym typeface="Quattrocento Sans"/>
              </a:endParaRPr>
            </a:p>
          </p:txBody>
        </p:sp>
      </p:grpSp>
      <p:grpSp>
        <p:nvGrpSpPr>
          <p:cNvPr id="5375" name="Google Shape;5375;p186"/>
          <p:cNvGrpSpPr/>
          <p:nvPr/>
        </p:nvGrpSpPr>
        <p:grpSpPr>
          <a:xfrm>
            <a:off x="2900594" y="4308222"/>
            <a:ext cx="2559729" cy="977460"/>
            <a:chOff x="2958884" y="4393903"/>
            <a:chExt cx="2611169" cy="996900"/>
          </a:xfrm>
        </p:grpSpPr>
        <p:sp>
          <p:nvSpPr>
            <p:cNvPr id="5376" name="Google Shape;5376;p186"/>
            <p:cNvSpPr/>
            <p:nvPr/>
          </p:nvSpPr>
          <p:spPr>
            <a:xfrm>
              <a:off x="3739453" y="4393903"/>
              <a:ext cx="1830600" cy="9969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77" name="Google Shape;5377;p186"/>
            <p:cNvSpPr/>
            <p:nvPr/>
          </p:nvSpPr>
          <p:spPr>
            <a:xfrm>
              <a:off x="3986030" y="4565713"/>
              <a:ext cx="373316" cy="237358"/>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5378" name="Google Shape;5378;p186"/>
            <p:cNvGrpSpPr/>
            <p:nvPr/>
          </p:nvGrpSpPr>
          <p:grpSpPr>
            <a:xfrm>
              <a:off x="5066061" y="4544729"/>
              <a:ext cx="310897" cy="277882"/>
              <a:chOff x="1275510" y="6073983"/>
              <a:chExt cx="508500" cy="454501"/>
            </a:xfrm>
          </p:grpSpPr>
          <p:grpSp>
            <p:nvGrpSpPr>
              <p:cNvPr id="5379" name="Google Shape;5379;p186"/>
              <p:cNvGrpSpPr/>
              <p:nvPr/>
            </p:nvGrpSpPr>
            <p:grpSpPr>
              <a:xfrm>
                <a:off x="1275510" y="6224584"/>
                <a:ext cx="508500" cy="151500"/>
                <a:chOff x="551886" y="4945335"/>
                <a:chExt cx="508500" cy="151500"/>
              </a:xfrm>
            </p:grpSpPr>
            <p:sp>
              <p:nvSpPr>
                <p:cNvPr id="5380" name="Google Shape;5380;p186"/>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1" name="Google Shape;5381;p186"/>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82" name="Google Shape;5382;p186"/>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5383" name="Google Shape;5383;p186"/>
              <p:cNvGrpSpPr/>
              <p:nvPr/>
            </p:nvGrpSpPr>
            <p:grpSpPr>
              <a:xfrm>
                <a:off x="1275510" y="6376984"/>
                <a:ext cx="508500" cy="151500"/>
                <a:chOff x="551886" y="4945335"/>
                <a:chExt cx="508500" cy="151500"/>
              </a:xfrm>
            </p:grpSpPr>
            <p:sp>
              <p:nvSpPr>
                <p:cNvPr id="5384" name="Google Shape;5384;p186"/>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5" name="Google Shape;5385;p186"/>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86" name="Google Shape;5386;p186"/>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5387" name="Google Shape;5387;p186"/>
              <p:cNvGrpSpPr/>
              <p:nvPr/>
            </p:nvGrpSpPr>
            <p:grpSpPr>
              <a:xfrm>
                <a:off x="1275510" y="6073983"/>
                <a:ext cx="508500" cy="151500"/>
                <a:chOff x="551886" y="4947134"/>
                <a:chExt cx="508500" cy="151500"/>
              </a:xfrm>
            </p:grpSpPr>
            <p:sp>
              <p:nvSpPr>
                <p:cNvPr id="5388" name="Google Shape;5388;p186"/>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9" name="Google Shape;5389;p186"/>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90" name="Google Shape;5390;p186"/>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5391" name="Google Shape;5391;p186"/>
            <p:cNvGrpSpPr/>
            <p:nvPr/>
          </p:nvGrpSpPr>
          <p:grpSpPr>
            <a:xfrm>
              <a:off x="4457413" y="4530624"/>
              <a:ext cx="428636" cy="355103"/>
              <a:chOff x="1536274" y="4999772"/>
              <a:chExt cx="511377" cy="423649"/>
            </a:xfrm>
          </p:grpSpPr>
          <p:grpSp>
            <p:nvGrpSpPr>
              <p:cNvPr id="5392" name="Google Shape;5392;p186"/>
              <p:cNvGrpSpPr/>
              <p:nvPr/>
            </p:nvGrpSpPr>
            <p:grpSpPr>
              <a:xfrm>
                <a:off x="1536274" y="4999772"/>
                <a:ext cx="391800" cy="311100"/>
                <a:chOff x="1693079" y="4720470"/>
                <a:chExt cx="391800" cy="311100"/>
              </a:xfrm>
            </p:grpSpPr>
            <p:grpSp>
              <p:nvGrpSpPr>
                <p:cNvPr id="5393" name="Google Shape;5393;p186"/>
                <p:cNvGrpSpPr/>
                <p:nvPr/>
              </p:nvGrpSpPr>
              <p:grpSpPr>
                <a:xfrm>
                  <a:off x="1725835" y="4753415"/>
                  <a:ext cx="326335" cy="231453"/>
                  <a:chOff x="992778" y="1508263"/>
                  <a:chExt cx="2777319" cy="1969813"/>
                </a:xfrm>
              </p:grpSpPr>
              <p:sp>
                <p:nvSpPr>
                  <p:cNvPr id="5394" name="Google Shape;5394;p186"/>
                  <p:cNvSpPr/>
                  <p:nvPr/>
                </p:nvSpPr>
                <p:spPr>
                  <a:xfrm>
                    <a:off x="992778" y="1508263"/>
                    <a:ext cx="2777319" cy="1969813"/>
                  </a:xfrm>
                  <a:custGeom>
                    <a:avLst/>
                    <a:gdLst/>
                    <a:ahLst/>
                    <a:cxnLst/>
                    <a:rect l="l" t="t" r="r" b="b"/>
                    <a:pathLst>
                      <a:path w="2500" h="1578" extrusionOk="0">
                        <a:moveTo>
                          <a:pt x="1249" y="1577"/>
                        </a:moveTo>
                        <a:lnTo>
                          <a:pt x="0" y="1577"/>
                        </a:lnTo>
                        <a:lnTo>
                          <a:pt x="0" y="0"/>
                        </a:lnTo>
                        <a:lnTo>
                          <a:pt x="2499" y="0"/>
                        </a:lnTo>
                        <a:lnTo>
                          <a:pt x="2499" y="1577"/>
                        </a:lnTo>
                        <a:lnTo>
                          <a:pt x="1249" y="1577"/>
                        </a:lnTo>
                      </a:path>
                    </a:pathLst>
                  </a:custGeom>
                  <a:solidFill>
                    <a:schemeClr val="lt1"/>
                  </a:solidFill>
                  <a:ln w="12700" cap="sq" cmpd="sng">
                    <a:solidFill>
                      <a:schemeClr val="dk2"/>
                    </a:solidFill>
                    <a:prstDash val="solid"/>
                    <a:miter lim="800000"/>
                    <a:headEnd type="none" w="med" len="med"/>
                    <a:tailEnd type="none" w="med" len="med"/>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cxnSp>
                <p:nvCxnSpPr>
                  <p:cNvPr id="5395" name="Google Shape;5395;p186"/>
                  <p:cNvCxnSpPr/>
                  <p:nvPr/>
                </p:nvCxnSpPr>
                <p:spPr>
                  <a:xfrm rot="10800000">
                    <a:off x="2618876" y="2828347"/>
                    <a:ext cx="9357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cxnSp>
                <p:nvCxnSpPr>
                  <p:cNvPr id="5396" name="Google Shape;5396;p186"/>
                  <p:cNvCxnSpPr/>
                  <p:nvPr/>
                </p:nvCxnSpPr>
                <p:spPr>
                  <a:xfrm rot="10800000">
                    <a:off x="3123476" y="3026726"/>
                    <a:ext cx="4311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cxnSp>
                <p:nvCxnSpPr>
                  <p:cNvPr id="5397" name="Google Shape;5397;p186"/>
                  <p:cNvCxnSpPr/>
                  <p:nvPr/>
                </p:nvCxnSpPr>
                <p:spPr>
                  <a:xfrm rot="10800000">
                    <a:off x="2618876" y="2629966"/>
                    <a:ext cx="9357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sp>
                <p:nvSpPr>
                  <p:cNvPr id="5398" name="Google Shape;5398;p186"/>
                  <p:cNvSpPr/>
                  <p:nvPr/>
                </p:nvSpPr>
                <p:spPr>
                  <a:xfrm>
                    <a:off x="2819836" y="2100952"/>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399" name="Google Shape;5399;p186"/>
                  <p:cNvSpPr/>
                  <p:nvPr/>
                </p:nvSpPr>
                <p:spPr>
                  <a:xfrm>
                    <a:off x="1825483" y="2350766"/>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0" name="Google Shape;5400;p186"/>
                  <p:cNvSpPr/>
                  <p:nvPr/>
                </p:nvSpPr>
                <p:spPr>
                  <a:xfrm>
                    <a:off x="1325860" y="1851143"/>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1" name="Google Shape;5401;p186"/>
                  <p:cNvSpPr/>
                  <p:nvPr/>
                </p:nvSpPr>
                <p:spPr>
                  <a:xfrm>
                    <a:off x="2472058" y="1753178"/>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2" name="Google Shape;5402;p186"/>
                  <p:cNvSpPr/>
                  <p:nvPr/>
                </p:nvSpPr>
                <p:spPr>
                  <a:xfrm>
                    <a:off x="3172509" y="1753178"/>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cxnSp>
                <p:nvCxnSpPr>
                  <p:cNvPr id="5403" name="Google Shape;5403;p186"/>
                  <p:cNvCxnSpPr>
                    <a:stCxn id="5401" idx="3"/>
                    <a:endCxn id="5399" idx="7"/>
                  </p:cNvCxnSpPr>
                  <p:nvPr/>
                </p:nvCxnSpPr>
                <p:spPr>
                  <a:xfrm flipH="1">
                    <a:off x="2080816" y="2008220"/>
                    <a:ext cx="435000" cy="385200"/>
                  </a:xfrm>
                  <a:prstGeom prst="straightConnector1">
                    <a:avLst/>
                  </a:prstGeom>
                  <a:noFill/>
                  <a:ln w="12700" cap="flat" cmpd="sng">
                    <a:solidFill>
                      <a:schemeClr val="dk2"/>
                    </a:solidFill>
                    <a:prstDash val="solid"/>
                    <a:round/>
                    <a:headEnd type="none" w="sm" len="sm"/>
                    <a:tailEnd type="none" w="sm" len="sm"/>
                  </a:ln>
                </p:spPr>
              </p:cxnSp>
              <p:cxnSp>
                <p:nvCxnSpPr>
                  <p:cNvPr id="5404" name="Google Shape;5404;p186"/>
                  <p:cNvCxnSpPr>
                    <a:stCxn id="5400" idx="5"/>
                    <a:endCxn id="5399" idx="1"/>
                  </p:cNvCxnSpPr>
                  <p:nvPr/>
                </p:nvCxnSpPr>
                <p:spPr>
                  <a:xfrm>
                    <a:off x="1580902" y="2106185"/>
                    <a:ext cx="288900" cy="288900"/>
                  </a:xfrm>
                  <a:prstGeom prst="straightConnector1">
                    <a:avLst/>
                  </a:prstGeom>
                  <a:noFill/>
                  <a:ln w="12700" cap="flat" cmpd="sng">
                    <a:solidFill>
                      <a:schemeClr val="dk2"/>
                    </a:solidFill>
                    <a:prstDash val="solid"/>
                    <a:round/>
                    <a:headEnd type="none" w="sm" len="sm"/>
                    <a:tailEnd type="none" w="sm" len="sm"/>
                  </a:ln>
                </p:spPr>
              </p:cxnSp>
              <p:cxnSp>
                <p:nvCxnSpPr>
                  <p:cNvPr id="5405" name="Google Shape;5405;p186"/>
                  <p:cNvCxnSpPr>
                    <a:stCxn id="5401" idx="5"/>
                    <a:endCxn id="5398" idx="1"/>
                  </p:cNvCxnSpPr>
                  <p:nvPr/>
                </p:nvCxnSpPr>
                <p:spPr>
                  <a:xfrm>
                    <a:off x="2727100" y="2008220"/>
                    <a:ext cx="136800" cy="136800"/>
                  </a:xfrm>
                  <a:prstGeom prst="straightConnector1">
                    <a:avLst/>
                  </a:prstGeom>
                  <a:noFill/>
                  <a:ln w="12700" cap="flat" cmpd="sng">
                    <a:solidFill>
                      <a:schemeClr val="dk2"/>
                    </a:solidFill>
                    <a:prstDash val="solid"/>
                    <a:round/>
                    <a:headEnd type="none" w="sm" len="sm"/>
                    <a:tailEnd type="none" w="sm" len="sm"/>
                  </a:ln>
                </p:spPr>
              </p:cxnSp>
              <p:cxnSp>
                <p:nvCxnSpPr>
                  <p:cNvPr id="5406" name="Google Shape;5406;p186"/>
                  <p:cNvCxnSpPr>
                    <a:stCxn id="5398" idx="7"/>
                    <a:endCxn id="5402" idx="3"/>
                  </p:cNvCxnSpPr>
                  <p:nvPr/>
                </p:nvCxnSpPr>
                <p:spPr>
                  <a:xfrm rot="10800000" flipH="1">
                    <a:off x="3074878" y="2007910"/>
                    <a:ext cx="142800" cy="136800"/>
                  </a:xfrm>
                  <a:prstGeom prst="straightConnector1">
                    <a:avLst/>
                  </a:prstGeom>
                  <a:noFill/>
                  <a:ln w="12700" cap="flat" cmpd="sng">
                    <a:solidFill>
                      <a:schemeClr val="dk2"/>
                    </a:solidFill>
                    <a:prstDash val="solid"/>
                    <a:round/>
                    <a:headEnd type="none" w="sm" len="sm"/>
                    <a:tailEnd type="none" w="sm" len="sm"/>
                  </a:ln>
                </p:spPr>
              </p:cxnSp>
            </p:grpSp>
            <p:sp>
              <p:nvSpPr>
                <p:cNvPr id="5407" name="Google Shape;5407;p186"/>
                <p:cNvSpPr/>
                <p:nvPr/>
              </p:nvSpPr>
              <p:spPr>
                <a:xfrm>
                  <a:off x="1693079" y="4720470"/>
                  <a:ext cx="391800" cy="311100"/>
                </a:xfrm>
                <a:prstGeom prst="roundRect">
                  <a:avLst>
                    <a:gd name="adj" fmla="val 748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08" name="Google Shape;5408;p186"/>
              <p:cNvGrpSpPr/>
              <p:nvPr/>
            </p:nvGrpSpPr>
            <p:grpSpPr>
              <a:xfrm>
                <a:off x="1736444" y="5158821"/>
                <a:ext cx="311207" cy="264600"/>
                <a:chOff x="2107137" y="1575258"/>
                <a:chExt cx="311207" cy="264600"/>
              </a:xfrm>
            </p:grpSpPr>
            <p:grpSp>
              <p:nvGrpSpPr>
                <p:cNvPr id="5409" name="Google Shape;5409;p186"/>
                <p:cNvGrpSpPr/>
                <p:nvPr/>
              </p:nvGrpSpPr>
              <p:grpSpPr>
                <a:xfrm>
                  <a:off x="2107137" y="1575258"/>
                  <a:ext cx="311207" cy="264600"/>
                  <a:chOff x="2107137" y="1575258"/>
                  <a:chExt cx="311207" cy="264600"/>
                </a:xfrm>
              </p:grpSpPr>
              <p:sp>
                <p:nvSpPr>
                  <p:cNvPr id="5410" name="Google Shape;5410;p186"/>
                  <p:cNvSpPr/>
                  <p:nvPr/>
                </p:nvSpPr>
                <p:spPr>
                  <a:xfrm>
                    <a:off x="2107244" y="1575258"/>
                    <a:ext cx="311100" cy="264600"/>
                  </a:xfrm>
                  <a:prstGeom prst="rect">
                    <a:avLst/>
                  </a:prstGeom>
                  <a:solidFill>
                    <a:srgbClr val="FFFFFF"/>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411" name="Google Shape;5411;p186"/>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412" name="Google Shape;5412;p186"/>
                <p:cNvGrpSpPr/>
                <p:nvPr/>
              </p:nvGrpSpPr>
              <p:grpSpPr>
                <a:xfrm>
                  <a:off x="2287367" y="1599181"/>
                  <a:ext cx="95767" cy="24000"/>
                  <a:chOff x="2287367" y="1599181"/>
                  <a:chExt cx="95767" cy="24000"/>
                </a:xfrm>
              </p:grpSpPr>
              <p:sp>
                <p:nvSpPr>
                  <p:cNvPr id="5413" name="Google Shape;5413;p186"/>
                  <p:cNvSpPr/>
                  <p:nvPr/>
                </p:nvSpPr>
                <p:spPr>
                  <a:xfrm>
                    <a:off x="2287367"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414" name="Google Shape;5414;p186"/>
                  <p:cNvSpPr/>
                  <p:nvPr/>
                </p:nvSpPr>
                <p:spPr>
                  <a:xfrm>
                    <a:off x="2322547"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415" name="Google Shape;5415;p186"/>
                  <p:cNvSpPr/>
                  <p:nvPr/>
                </p:nvSpPr>
                <p:spPr>
                  <a:xfrm>
                    <a:off x="2359134"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nvGrpSpPr>
                <p:cNvPr id="5416" name="Google Shape;5416;p186"/>
                <p:cNvGrpSpPr/>
                <p:nvPr/>
              </p:nvGrpSpPr>
              <p:grpSpPr>
                <a:xfrm>
                  <a:off x="2202934" y="1701907"/>
                  <a:ext cx="95690" cy="90074"/>
                  <a:chOff x="2202934" y="1701907"/>
                  <a:chExt cx="95690" cy="90074"/>
                </a:xfrm>
              </p:grpSpPr>
              <p:sp>
                <p:nvSpPr>
                  <p:cNvPr id="5417" name="Google Shape;5417;p186"/>
                  <p:cNvSpPr/>
                  <p:nvPr/>
                </p:nvSpPr>
                <p:spPr>
                  <a:xfrm>
                    <a:off x="2202934" y="1701907"/>
                    <a:ext cx="95690" cy="90061"/>
                  </a:xfrm>
                  <a:custGeom>
                    <a:avLst/>
                    <a:gdLst/>
                    <a:ahLst/>
                    <a:cxnLst/>
                    <a:rect l="l" t="t" r="r" b="b"/>
                    <a:pathLst>
                      <a:path w="68" h="64" extrusionOk="0">
                        <a:moveTo>
                          <a:pt x="0" y="64"/>
                        </a:moveTo>
                        <a:lnTo>
                          <a:pt x="0" y="34"/>
                        </a:lnTo>
                        <a:lnTo>
                          <a:pt x="34" y="0"/>
                        </a:lnTo>
                        <a:lnTo>
                          <a:pt x="68" y="34"/>
                        </a:lnTo>
                        <a:lnTo>
                          <a:pt x="68" y="64"/>
                        </a:lnTo>
                        <a:lnTo>
                          <a:pt x="0" y="64"/>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418" name="Google Shape;5418;p186"/>
                  <p:cNvCxnSpPr/>
                  <p:nvPr/>
                </p:nvCxnSpPr>
                <p:spPr>
                  <a:xfrm>
                    <a:off x="2253117" y="1755381"/>
                    <a:ext cx="0" cy="36600"/>
                  </a:xfrm>
                  <a:prstGeom prst="straightConnector1">
                    <a:avLst/>
                  </a:prstGeom>
                  <a:noFill/>
                  <a:ln w="12700" cap="flat" cmpd="sng">
                    <a:solidFill>
                      <a:schemeClr val="dk2"/>
                    </a:solidFill>
                    <a:prstDash val="solid"/>
                    <a:miter lim="800000"/>
                    <a:headEnd type="none" w="med" len="med"/>
                    <a:tailEnd type="none" w="med" len="med"/>
                  </a:ln>
                </p:spPr>
              </p:cxnSp>
            </p:grpSp>
          </p:grpSp>
        </p:grpSp>
        <p:sp>
          <p:nvSpPr>
            <p:cNvPr id="5419" name="Google Shape;5419;p186"/>
            <p:cNvSpPr/>
            <p:nvPr/>
          </p:nvSpPr>
          <p:spPr>
            <a:xfrm>
              <a:off x="3855473" y="4866867"/>
              <a:ext cx="617100" cy="230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Cloud</a:t>
              </a:r>
              <a:endParaRPr sz="1400"/>
            </a:p>
          </p:txBody>
        </p:sp>
        <p:sp>
          <p:nvSpPr>
            <p:cNvPr id="5420" name="Google Shape;5420;p186"/>
            <p:cNvSpPr/>
            <p:nvPr/>
          </p:nvSpPr>
          <p:spPr>
            <a:xfrm>
              <a:off x="4425547" y="4866867"/>
              <a:ext cx="617100" cy="3693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Light Edge</a:t>
              </a:r>
              <a:endParaRPr sz="1400"/>
            </a:p>
          </p:txBody>
        </p:sp>
        <p:sp>
          <p:nvSpPr>
            <p:cNvPr id="5421" name="Google Shape;5421;p186"/>
            <p:cNvSpPr/>
            <p:nvPr/>
          </p:nvSpPr>
          <p:spPr>
            <a:xfrm>
              <a:off x="4952933" y="4866867"/>
              <a:ext cx="617100" cy="3693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Heavy Edge</a:t>
              </a:r>
              <a:endParaRPr sz="1400"/>
            </a:p>
          </p:txBody>
        </p:sp>
        <p:sp>
          <p:nvSpPr>
            <p:cNvPr id="5422" name="Google Shape;5422;p186"/>
            <p:cNvSpPr/>
            <p:nvPr/>
          </p:nvSpPr>
          <p:spPr>
            <a:xfrm>
              <a:off x="2958884" y="4670362"/>
              <a:ext cx="976200" cy="461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Deploy image</a:t>
              </a:r>
              <a:endParaRPr sz="1200">
                <a:solidFill>
                  <a:schemeClr val="dk1"/>
                </a:solidFill>
                <a:latin typeface="Quattrocento Sans"/>
                <a:ea typeface="Quattrocento Sans"/>
                <a:cs typeface="Quattrocento Sans"/>
                <a:sym typeface="Quattrocento Sans"/>
              </a:endParaRPr>
            </a:p>
          </p:txBody>
        </p:sp>
      </p:grpSp>
      <p:cxnSp>
        <p:nvCxnSpPr>
          <p:cNvPr id="5423" name="Google Shape;5423;p186"/>
          <p:cNvCxnSpPr/>
          <p:nvPr/>
        </p:nvCxnSpPr>
        <p:spPr>
          <a:xfrm>
            <a:off x="8026457" y="3489131"/>
            <a:ext cx="0" cy="679200"/>
          </a:xfrm>
          <a:prstGeom prst="straightConnector1">
            <a:avLst/>
          </a:prstGeom>
          <a:noFill/>
          <a:ln w="9525" cap="flat" cmpd="sng">
            <a:solidFill>
              <a:schemeClr val="dk2"/>
            </a:solidFill>
            <a:prstDash val="solid"/>
            <a:round/>
            <a:headEnd type="none" w="sm" len="sm"/>
            <a:tailEnd type="triangle" w="med" len="med"/>
          </a:ln>
        </p:spPr>
      </p:cxnSp>
      <p:cxnSp>
        <p:nvCxnSpPr>
          <p:cNvPr id="5424" name="Google Shape;5424;p186"/>
          <p:cNvCxnSpPr/>
          <p:nvPr/>
        </p:nvCxnSpPr>
        <p:spPr>
          <a:xfrm rot="10800000">
            <a:off x="4298744" y="3448070"/>
            <a:ext cx="0" cy="720300"/>
          </a:xfrm>
          <a:prstGeom prst="straightConnector1">
            <a:avLst/>
          </a:prstGeom>
          <a:noFill/>
          <a:ln w="9525" cap="flat" cmpd="sng">
            <a:solidFill>
              <a:schemeClr val="dk2"/>
            </a:solidFill>
            <a:prstDash val="solid"/>
            <a:round/>
            <a:headEnd type="none" w="sm" len="sm"/>
            <a:tailEnd type="triangle" w="med" len="med"/>
          </a:ln>
        </p:spPr>
      </p:cxnSp>
      <p:cxnSp>
        <p:nvCxnSpPr>
          <p:cNvPr id="5425" name="Google Shape;5425;p186"/>
          <p:cNvCxnSpPr/>
          <p:nvPr/>
        </p:nvCxnSpPr>
        <p:spPr>
          <a:xfrm rot="10800000" flipH="1">
            <a:off x="4247751" y="2064534"/>
            <a:ext cx="695700" cy="460800"/>
          </a:xfrm>
          <a:prstGeom prst="bentConnector3">
            <a:avLst>
              <a:gd name="adj1" fmla="val -993"/>
            </a:avLst>
          </a:prstGeom>
          <a:noFill/>
          <a:ln w="9525" cap="flat" cmpd="sng">
            <a:solidFill>
              <a:schemeClr val="dk2"/>
            </a:solidFill>
            <a:prstDash val="solid"/>
            <a:round/>
            <a:headEnd type="none" w="sm" len="sm"/>
            <a:tailEnd type="triangle" w="med" len="med"/>
          </a:ln>
        </p:spPr>
      </p:cxnSp>
      <p:cxnSp>
        <p:nvCxnSpPr>
          <p:cNvPr id="5426" name="Google Shape;5426;p186"/>
          <p:cNvCxnSpPr/>
          <p:nvPr/>
        </p:nvCxnSpPr>
        <p:spPr>
          <a:xfrm>
            <a:off x="7398149" y="2037857"/>
            <a:ext cx="609600" cy="525900"/>
          </a:xfrm>
          <a:prstGeom prst="bentConnector3">
            <a:avLst>
              <a:gd name="adj1" fmla="val 100539"/>
            </a:avLst>
          </a:prstGeom>
          <a:noFill/>
          <a:ln w="9525" cap="flat" cmpd="sng">
            <a:solidFill>
              <a:schemeClr val="dk2"/>
            </a:solidFill>
            <a:prstDash val="solid"/>
            <a:round/>
            <a:headEnd type="none" w="sm" len="sm"/>
            <a:tailEnd type="triangle" w="med" len="med"/>
          </a:ln>
        </p:spPr>
      </p:cxnSp>
      <p:cxnSp>
        <p:nvCxnSpPr>
          <p:cNvPr id="5427" name="Google Shape;5427;p186"/>
          <p:cNvCxnSpPr/>
          <p:nvPr/>
        </p:nvCxnSpPr>
        <p:spPr>
          <a:xfrm rot="5400000">
            <a:off x="7448808" y="5519381"/>
            <a:ext cx="625500" cy="522600"/>
          </a:xfrm>
          <a:prstGeom prst="bentConnector3">
            <a:avLst>
              <a:gd name="adj1" fmla="val 99181"/>
            </a:avLst>
          </a:prstGeom>
          <a:noFill/>
          <a:ln w="9525" cap="flat" cmpd="sng">
            <a:solidFill>
              <a:schemeClr val="dk2"/>
            </a:solidFill>
            <a:prstDash val="solid"/>
            <a:round/>
            <a:headEnd type="none" w="sm" len="sm"/>
            <a:tailEnd type="triangle" w="med" len="med"/>
          </a:ln>
        </p:spPr>
      </p:cxnSp>
      <p:cxnSp>
        <p:nvCxnSpPr>
          <p:cNvPr id="5428" name="Google Shape;5428;p186"/>
          <p:cNvCxnSpPr/>
          <p:nvPr/>
        </p:nvCxnSpPr>
        <p:spPr>
          <a:xfrm rot="10800000">
            <a:off x="4339554" y="5510855"/>
            <a:ext cx="729000" cy="582300"/>
          </a:xfrm>
          <a:prstGeom prst="bentConnector3">
            <a:avLst>
              <a:gd name="adj1" fmla="val 99958"/>
            </a:avLst>
          </a:prstGeom>
          <a:noFill/>
          <a:ln w="9525" cap="flat" cmpd="sng">
            <a:solidFill>
              <a:schemeClr val="dk2"/>
            </a:solidFill>
            <a:prstDash val="solid"/>
            <a:round/>
            <a:headEnd type="none" w="sm" len="sm"/>
            <a:tailEnd type="triangle" w="med" len="med"/>
          </a:ln>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4"/>
                                        </p:tgtEl>
                                        <p:attrNameLst>
                                          <p:attrName>style.visibility</p:attrName>
                                        </p:attrNameLst>
                                      </p:cBhvr>
                                      <p:to>
                                        <p:strVal val="visible"/>
                                      </p:to>
                                    </p:set>
                                    <p:animEffect transition="in" filter="fade">
                                      <p:cBhvr>
                                        <p:cTn id="7" dur="750"/>
                                        <p:tgtEl>
                                          <p:spTgt spid="532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368"/>
                                        </p:tgtEl>
                                        <p:attrNameLst>
                                          <p:attrName>style.visibility</p:attrName>
                                        </p:attrNameLst>
                                      </p:cBhvr>
                                      <p:to>
                                        <p:strVal val="visible"/>
                                      </p:to>
                                    </p:set>
                                    <p:animEffect transition="in" filter="fade">
                                      <p:cBhvr>
                                        <p:cTn id="11" dur="750"/>
                                        <p:tgtEl>
                                          <p:spTgt spid="536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343"/>
                                        </p:tgtEl>
                                        <p:attrNameLst>
                                          <p:attrName>style.visibility</p:attrName>
                                        </p:attrNameLst>
                                      </p:cBhvr>
                                      <p:to>
                                        <p:strVal val="visible"/>
                                      </p:to>
                                    </p:set>
                                    <p:animEffect transition="in" filter="fade">
                                      <p:cBhvr>
                                        <p:cTn id="15" dur="750"/>
                                        <p:tgtEl>
                                          <p:spTgt spid="534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350"/>
                                        </p:tgtEl>
                                        <p:attrNameLst>
                                          <p:attrName>style.visibility</p:attrName>
                                        </p:attrNameLst>
                                      </p:cBhvr>
                                      <p:to>
                                        <p:strVal val="visible"/>
                                      </p:to>
                                    </p:set>
                                    <p:animEffect transition="in" filter="fade">
                                      <p:cBhvr>
                                        <p:cTn id="19" dur="750"/>
                                        <p:tgtEl>
                                          <p:spTgt spid="535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375"/>
                                        </p:tgtEl>
                                        <p:attrNameLst>
                                          <p:attrName>style.visibility</p:attrName>
                                        </p:attrNameLst>
                                      </p:cBhvr>
                                      <p:to>
                                        <p:strVal val="visible"/>
                                      </p:to>
                                    </p:set>
                                    <p:animEffect transition="in" filter="fade">
                                      <p:cBhvr>
                                        <p:cTn id="23" dur="750"/>
                                        <p:tgtEl>
                                          <p:spTgt spid="5375"/>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5364"/>
                                        </p:tgtEl>
                                        <p:attrNameLst>
                                          <p:attrName>style.visibility</p:attrName>
                                        </p:attrNameLst>
                                      </p:cBhvr>
                                      <p:to>
                                        <p:strVal val="visible"/>
                                      </p:to>
                                    </p:set>
                                    <p:animEffect transition="in" filter="fade">
                                      <p:cBhvr>
                                        <p:cTn id="27" dur="750"/>
                                        <p:tgtEl>
                                          <p:spTgt spid="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78"/>
        <p:cNvGrpSpPr/>
        <p:nvPr/>
      </p:nvGrpSpPr>
      <p:grpSpPr>
        <a:xfrm>
          <a:off x="0" y="0"/>
          <a:ext cx="0" cy="0"/>
          <a:chOff x="0" y="0"/>
          <a:chExt cx="0" cy="0"/>
        </a:xfrm>
      </p:grpSpPr>
      <p:sp>
        <p:nvSpPr>
          <p:cNvPr id="4479" name="Google Shape;4479;p169"/>
          <p:cNvSpPr txBox="1">
            <a:spLocks noGrp="1"/>
          </p:cNvSpPr>
          <p:nvPr>
            <p:ph type="title"/>
          </p:nvPr>
        </p:nvSpPr>
        <p:spPr>
          <a:xfrm>
            <a:off x="350225" y="80375"/>
            <a:ext cx="11336100" cy="859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dirty="0">
                <a:latin typeface="Calibri"/>
                <a:ea typeface="Calibri"/>
                <a:cs typeface="Calibri"/>
                <a:sym typeface="Calibri"/>
              </a:rPr>
              <a:t>Overview</a:t>
            </a:r>
            <a:endParaRPr sz="4500" b="1" dirty="0">
              <a:latin typeface="Calibri"/>
              <a:ea typeface="Calibri"/>
              <a:cs typeface="Calibri"/>
              <a:sym typeface="Calibri"/>
            </a:endParaRPr>
          </a:p>
        </p:txBody>
      </p:sp>
      <p:sp>
        <p:nvSpPr>
          <p:cNvPr id="4480" name="Google Shape;4480;p169"/>
          <p:cNvSpPr txBox="1">
            <a:spLocks noGrp="1"/>
          </p:cNvSpPr>
          <p:nvPr>
            <p:ph type="body" idx="1"/>
          </p:nvPr>
        </p:nvSpPr>
        <p:spPr>
          <a:xfrm>
            <a:off x="434000" y="1281976"/>
            <a:ext cx="11018400" cy="4137900"/>
          </a:xfrm>
          <a:prstGeom prst="rect">
            <a:avLst/>
          </a:prstGeom>
          <a:noFill/>
          <a:ln>
            <a:noFill/>
          </a:ln>
        </p:spPr>
        <p:txBody>
          <a:bodyPr spcFirstLastPara="1" wrap="square" lIns="0" tIns="0" rIns="0" bIns="0" anchor="t" anchorCtr="0">
            <a:noAutofit/>
          </a:bodyPr>
          <a:lstStyle/>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Machine Learning on Azure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Custom AI</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Compute Targets (DSVMs and Managed Compute)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DevOps for Machine Learning</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Azure Machine Learning Pipelines</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Flexible and Support for Open Source Frameworks</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Deployment</a:t>
            </a:r>
            <a:endParaRPr sz="3000" dirty="0">
              <a:latin typeface="Calibri"/>
              <a:ea typeface="Calibri"/>
              <a:cs typeface="Calibri"/>
              <a:sym typeface="Calibri"/>
            </a:endParaRPr>
          </a:p>
          <a:p>
            <a:pPr marL="457200" lvl="0" indent="-419100" algn="l" rtl="0">
              <a:spcBef>
                <a:spcPts val="0"/>
              </a:spcBef>
              <a:spcAft>
                <a:spcPts val="0"/>
              </a:spcAft>
              <a:buSzPts val="3000"/>
              <a:buFont typeface="Calibri"/>
              <a:buChar char="●"/>
            </a:pPr>
            <a:r>
              <a:rPr lang="en-US" sz="3000" dirty="0">
                <a:solidFill>
                  <a:schemeClr val="dk1"/>
                </a:solidFill>
                <a:latin typeface="Calibri"/>
                <a:ea typeface="Calibri"/>
                <a:cs typeface="Calibri"/>
                <a:sym typeface="Calibri"/>
              </a:rPr>
              <a:t>Tool Agnostic Python SDK</a:t>
            </a:r>
            <a:endParaRPr sz="3000"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32"/>
        <p:cNvGrpSpPr/>
        <p:nvPr/>
      </p:nvGrpSpPr>
      <p:grpSpPr>
        <a:xfrm>
          <a:off x="0" y="0"/>
          <a:ext cx="0" cy="0"/>
          <a:chOff x="0" y="0"/>
          <a:chExt cx="0" cy="0"/>
        </a:xfrm>
      </p:grpSpPr>
      <p:sp>
        <p:nvSpPr>
          <p:cNvPr id="5433" name="Google Shape;5433;p187"/>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detail  </a:t>
            </a:r>
            <a:endParaRPr sz="4500" b="1">
              <a:latin typeface="Calibri"/>
              <a:ea typeface="Calibri"/>
              <a:cs typeface="Calibri"/>
              <a:sym typeface="Calibri"/>
            </a:endParaRPr>
          </a:p>
        </p:txBody>
      </p:sp>
      <p:sp>
        <p:nvSpPr>
          <p:cNvPr id="5434" name="Google Shape;5434;p187"/>
          <p:cNvSpPr/>
          <p:nvPr/>
        </p:nvSpPr>
        <p:spPr>
          <a:xfrm>
            <a:off x="1188482"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Create/Retrain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Enable DevOps with full CI/CD integration with VSTS</a:t>
            </a:r>
            <a:endParaRPr sz="1400"/>
          </a:p>
        </p:txBody>
      </p:sp>
      <p:sp>
        <p:nvSpPr>
          <p:cNvPr id="5435" name="Google Shape;5435;p187"/>
          <p:cNvSpPr/>
          <p:nvPr/>
        </p:nvSpPr>
        <p:spPr>
          <a:xfrm>
            <a:off x="4769291"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Register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Track model versions with a central model registry</a:t>
            </a:r>
            <a:endParaRPr sz="1400"/>
          </a:p>
        </p:txBody>
      </p:sp>
      <p:sp>
        <p:nvSpPr>
          <p:cNvPr id="5436" name="Google Shape;5436;p187"/>
          <p:cNvSpPr/>
          <p:nvPr/>
        </p:nvSpPr>
        <p:spPr>
          <a:xfrm>
            <a:off x="8350100"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Monitor</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Oversea deployments through Azure AppInsights</a:t>
            </a:r>
            <a:endParaRPr sz="1400"/>
          </a:p>
        </p:txBody>
      </p:sp>
      <p:grpSp>
        <p:nvGrpSpPr>
          <p:cNvPr id="5437" name="Google Shape;5437;p187"/>
          <p:cNvGrpSpPr/>
          <p:nvPr/>
        </p:nvGrpSpPr>
        <p:grpSpPr>
          <a:xfrm>
            <a:off x="2073564" y="3003751"/>
            <a:ext cx="882618" cy="850068"/>
            <a:chOff x="8604306" y="4747239"/>
            <a:chExt cx="1221786" cy="1176565"/>
          </a:xfrm>
        </p:grpSpPr>
        <p:grpSp>
          <p:nvGrpSpPr>
            <p:cNvPr id="5438" name="Google Shape;5438;p187"/>
            <p:cNvGrpSpPr/>
            <p:nvPr/>
          </p:nvGrpSpPr>
          <p:grpSpPr>
            <a:xfrm>
              <a:off x="9215191" y="4915258"/>
              <a:ext cx="610900" cy="672092"/>
              <a:chOff x="6053699" y="2879832"/>
              <a:chExt cx="279256" cy="307228"/>
            </a:xfrm>
          </p:grpSpPr>
          <p:sp>
            <p:nvSpPr>
              <p:cNvPr id="5439" name="Google Shape;543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0" name="Google Shape;544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1" name="Google Shape;544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2" name="Google Shape;544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3" name="Google Shape;5443;p187"/>
            <p:cNvGrpSpPr/>
            <p:nvPr/>
          </p:nvGrpSpPr>
          <p:grpSpPr>
            <a:xfrm>
              <a:off x="8604306" y="5251712"/>
              <a:ext cx="610900" cy="672092"/>
              <a:chOff x="6053699" y="2879832"/>
              <a:chExt cx="279256" cy="307228"/>
            </a:xfrm>
          </p:grpSpPr>
          <p:sp>
            <p:nvSpPr>
              <p:cNvPr id="5444" name="Google Shape;5444;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5" name="Google Shape;5445;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6" name="Google Shape;5446;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7" name="Google Shape;5447;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8" name="Google Shape;5448;p187"/>
            <p:cNvGrpSpPr/>
            <p:nvPr/>
          </p:nvGrpSpPr>
          <p:grpSpPr>
            <a:xfrm>
              <a:off x="8909749" y="4747239"/>
              <a:ext cx="610900" cy="672092"/>
              <a:chOff x="6053699" y="2879832"/>
              <a:chExt cx="279256" cy="307228"/>
            </a:xfrm>
          </p:grpSpPr>
          <p:sp>
            <p:nvSpPr>
              <p:cNvPr id="5449" name="Google Shape;544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50" name="Google Shape;545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1" name="Google Shape;545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2" name="Google Shape;545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nvGrpSpPr>
          <p:cNvPr id="5453" name="Google Shape;5453;p187"/>
          <p:cNvGrpSpPr/>
          <p:nvPr/>
        </p:nvGrpSpPr>
        <p:grpSpPr>
          <a:xfrm>
            <a:off x="5623166" y="3010208"/>
            <a:ext cx="777397" cy="838103"/>
            <a:chOff x="8882196" y="3721867"/>
            <a:chExt cx="283742" cy="305855"/>
          </a:xfrm>
        </p:grpSpPr>
        <p:sp>
          <p:nvSpPr>
            <p:cNvPr id="5454" name="Google Shape;5454;p187"/>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5" name="Google Shape;5455;p187"/>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6" name="Google Shape;5456;p187"/>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457" name="Google Shape;5457;p187"/>
          <p:cNvSpPr/>
          <p:nvPr/>
        </p:nvSpPr>
        <p:spPr>
          <a:xfrm>
            <a:off x="9249650" y="3001780"/>
            <a:ext cx="854317" cy="854438"/>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sp>
        <p:nvSpPr>
          <p:cNvPr id="5463" name="Google Shape;5463;p188"/>
          <p:cNvSpPr txBox="1"/>
          <p:nvPr/>
        </p:nvSpPr>
        <p:spPr>
          <a:xfrm>
            <a:off x="845674"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Use leaderboards, side by side run comparison and model selection</a:t>
            </a:r>
            <a:endParaRPr sz="1400"/>
          </a:p>
        </p:txBody>
      </p:sp>
      <p:sp>
        <p:nvSpPr>
          <p:cNvPr id="5464" name="Google Shape;5464;p188"/>
          <p:cNvSpPr txBox="1"/>
          <p:nvPr/>
        </p:nvSpPr>
        <p:spPr>
          <a:xfrm>
            <a:off x="6539390"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Conduct a hyperparameter search on traditional ML or DNN</a:t>
            </a:r>
            <a:endParaRPr sz="1400"/>
          </a:p>
        </p:txBody>
      </p:sp>
      <p:sp>
        <p:nvSpPr>
          <p:cNvPr id="5465" name="Google Shape;5465;p188"/>
          <p:cNvSpPr txBox="1"/>
          <p:nvPr/>
        </p:nvSpPr>
        <p:spPr>
          <a:xfrm>
            <a:off x="845674"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Leverage service-side capture of run metrics, output logs and models </a:t>
            </a:r>
            <a:endParaRPr sz="1400"/>
          </a:p>
        </p:txBody>
      </p:sp>
      <p:sp>
        <p:nvSpPr>
          <p:cNvPr id="5466" name="Google Shape;5466;p188"/>
          <p:cNvSpPr txBox="1"/>
          <p:nvPr/>
        </p:nvSpPr>
        <p:spPr>
          <a:xfrm>
            <a:off x="6539390"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Manage training jobs locally, scaled-up or scaled-out</a:t>
            </a:r>
            <a:endParaRPr sz="1400"/>
          </a:p>
        </p:txBody>
      </p:sp>
      <p:sp>
        <p:nvSpPr>
          <p:cNvPr id="5467" name="Google Shape;5467;p188"/>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Experimentation</a:t>
            </a:r>
            <a:endParaRPr sz="4500" b="1">
              <a:latin typeface="Calibri"/>
              <a:ea typeface="Calibri"/>
              <a:cs typeface="Calibri"/>
              <a:sym typeface="Calibri"/>
            </a:endParaRPr>
          </a:p>
        </p:txBody>
      </p:sp>
      <p:grpSp>
        <p:nvGrpSpPr>
          <p:cNvPr id="5468" name="Google Shape;5468;p188"/>
          <p:cNvGrpSpPr/>
          <p:nvPr/>
        </p:nvGrpSpPr>
        <p:grpSpPr>
          <a:xfrm>
            <a:off x="1433515" y="1969651"/>
            <a:ext cx="1424159" cy="1094487"/>
            <a:chOff x="1054529" y="1695557"/>
            <a:chExt cx="1860429" cy="1429581"/>
          </a:xfrm>
        </p:grpSpPr>
        <p:sp>
          <p:nvSpPr>
            <p:cNvPr id="5469" name="Google Shape;5469;p188"/>
            <p:cNvSpPr/>
            <p:nvPr/>
          </p:nvSpPr>
          <p:spPr>
            <a:xfrm>
              <a:off x="1054529" y="2126319"/>
              <a:ext cx="597959" cy="668107"/>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5470" name="Google Shape;5470;p188"/>
            <p:cNvGrpSpPr/>
            <p:nvPr/>
          </p:nvGrpSpPr>
          <p:grpSpPr>
            <a:xfrm flipH="1">
              <a:off x="1486762" y="2560815"/>
              <a:ext cx="335503" cy="410891"/>
              <a:chOff x="3004070" y="3685414"/>
              <a:chExt cx="403200" cy="493800"/>
            </a:xfrm>
          </p:grpSpPr>
          <p:sp>
            <p:nvSpPr>
              <p:cNvPr id="5471" name="Google Shape;5471;p188"/>
              <p:cNvSpPr/>
              <p:nvPr/>
            </p:nvSpPr>
            <p:spPr>
              <a:xfrm flipH="1">
                <a:off x="3004070" y="3685414"/>
                <a:ext cx="403200" cy="493800"/>
              </a:xfrm>
              <a:prstGeom prst="snip1Rect">
                <a:avLst>
                  <a:gd name="adj" fmla="val 28736"/>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472" name="Google Shape;5472;p188"/>
              <p:cNvSpPr/>
              <p:nvPr/>
            </p:nvSpPr>
            <p:spPr>
              <a:xfrm rot="8100000">
                <a:off x="3012602" y="3733484"/>
                <a:ext cx="159948" cy="81034"/>
              </a:xfrm>
              <a:prstGeom prst="triangle">
                <a:avLst>
                  <a:gd name="adj" fmla="val 50000"/>
                </a:avLst>
              </a:prstGeom>
              <a:solidFill>
                <a:schemeClr val="lt1"/>
              </a:solid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3" name="Google Shape;5473;p188"/>
            <p:cNvGrpSpPr/>
            <p:nvPr/>
          </p:nvGrpSpPr>
          <p:grpSpPr>
            <a:xfrm>
              <a:off x="2548216" y="2758396"/>
              <a:ext cx="366743" cy="366743"/>
              <a:chOff x="1672050" y="2651602"/>
              <a:chExt cx="321000" cy="321000"/>
            </a:xfrm>
          </p:grpSpPr>
          <p:grpSp>
            <p:nvGrpSpPr>
              <p:cNvPr id="5474" name="Google Shape;5474;p188"/>
              <p:cNvGrpSpPr/>
              <p:nvPr/>
            </p:nvGrpSpPr>
            <p:grpSpPr>
              <a:xfrm>
                <a:off x="1731694" y="2713010"/>
                <a:ext cx="201940" cy="201940"/>
                <a:chOff x="10194876" y="1273488"/>
                <a:chExt cx="394800" cy="394800"/>
              </a:xfrm>
            </p:grpSpPr>
            <p:cxnSp>
              <p:nvCxnSpPr>
                <p:cNvPr id="5475" name="Google Shape;5475;p188"/>
                <p:cNvCxnSpPr/>
                <p:nvPr/>
              </p:nvCxnSpPr>
              <p:spPr>
                <a:xfrm>
                  <a:off x="10392248" y="1273488"/>
                  <a:ext cx="0" cy="394800"/>
                </a:xfrm>
                <a:prstGeom prst="straightConnector1">
                  <a:avLst/>
                </a:prstGeom>
                <a:noFill/>
                <a:ln w="12700" cap="flat" cmpd="sng">
                  <a:solidFill>
                    <a:schemeClr val="dk2"/>
                  </a:solidFill>
                  <a:prstDash val="solid"/>
                  <a:round/>
                  <a:headEnd type="none" w="sm" len="sm"/>
                  <a:tailEnd type="none" w="sm" len="sm"/>
                </a:ln>
              </p:spPr>
            </p:cxnSp>
            <p:cxnSp>
              <p:nvCxnSpPr>
                <p:cNvPr id="5476" name="Google Shape;5476;p188"/>
                <p:cNvCxnSpPr/>
                <p:nvPr/>
              </p:nvCxnSpPr>
              <p:spPr>
                <a:xfrm>
                  <a:off x="10392276" y="1273516"/>
                  <a:ext cx="0" cy="394800"/>
                </a:xfrm>
                <a:prstGeom prst="straightConnector1">
                  <a:avLst/>
                </a:prstGeom>
                <a:noFill/>
                <a:ln w="12700" cap="flat" cmpd="sng">
                  <a:solidFill>
                    <a:schemeClr val="dk2"/>
                  </a:solidFill>
                  <a:prstDash val="solid"/>
                  <a:round/>
                  <a:headEnd type="none" w="sm" len="sm"/>
                  <a:tailEnd type="none" w="sm" len="sm"/>
                </a:ln>
              </p:spPr>
            </p:cxnSp>
          </p:grpSp>
          <p:sp>
            <p:nvSpPr>
              <p:cNvPr id="5477" name="Google Shape;5477;p188"/>
              <p:cNvSpPr/>
              <p:nvPr/>
            </p:nvSpPr>
            <p:spPr>
              <a:xfrm>
                <a:off x="1672050" y="2651602"/>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8" name="Google Shape;5478;p188"/>
            <p:cNvGrpSpPr/>
            <p:nvPr/>
          </p:nvGrpSpPr>
          <p:grpSpPr>
            <a:xfrm>
              <a:off x="2548216" y="2239672"/>
              <a:ext cx="366743" cy="366742"/>
              <a:chOff x="1672050" y="2197577"/>
              <a:chExt cx="321000" cy="321000"/>
            </a:xfrm>
          </p:grpSpPr>
          <p:grpSp>
            <p:nvGrpSpPr>
              <p:cNvPr id="5479" name="Google Shape;5479;p188"/>
              <p:cNvGrpSpPr/>
              <p:nvPr/>
            </p:nvGrpSpPr>
            <p:grpSpPr>
              <a:xfrm>
                <a:off x="1738130" y="2257950"/>
                <a:ext cx="204609" cy="199264"/>
                <a:chOff x="1047750" y="3578225"/>
                <a:chExt cx="368400" cy="358775"/>
              </a:xfrm>
            </p:grpSpPr>
            <p:cxnSp>
              <p:nvCxnSpPr>
                <p:cNvPr id="5480" name="Google Shape;5480;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481" name="Google Shape;5481;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2" name="Google Shape;5482;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3" name="Google Shape;5483;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484" name="Google Shape;5484;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85" name="Google Shape;5485;p188"/>
            <p:cNvGrpSpPr/>
            <p:nvPr/>
          </p:nvGrpSpPr>
          <p:grpSpPr>
            <a:xfrm>
              <a:off x="2548216" y="1695557"/>
              <a:ext cx="366743" cy="366743"/>
              <a:chOff x="1672050" y="1721327"/>
              <a:chExt cx="321000" cy="321000"/>
            </a:xfrm>
          </p:grpSpPr>
          <p:grpSp>
            <p:nvGrpSpPr>
              <p:cNvPr id="5486" name="Google Shape;5486;p188"/>
              <p:cNvGrpSpPr/>
              <p:nvPr/>
            </p:nvGrpSpPr>
            <p:grpSpPr>
              <a:xfrm>
                <a:off x="1751387" y="1774535"/>
                <a:ext cx="215308" cy="189746"/>
                <a:chOff x="1751387" y="1774535"/>
                <a:chExt cx="215308" cy="189746"/>
              </a:xfrm>
            </p:grpSpPr>
            <p:grpSp>
              <p:nvGrpSpPr>
                <p:cNvPr id="5487" name="Google Shape;5487;p188"/>
                <p:cNvGrpSpPr/>
                <p:nvPr/>
              </p:nvGrpSpPr>
              <p:grpSpPr>
                <a:xfrm>
                  <a:off x="1751387" y="1791385"/>
                  <a:ext cx="180253" cy="172896"/>
                  <a:chOff x="10547588" y="3559464"/>
                  <a:chExt cx="623714" cy="598257"/>
                </a:xfrm>
              </p:grpSpPr>
              <p:sp>
                <p:nvSpPr>
                  <p:cNvPr id="5488" name="Google Shape;5488;p188"/>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9" name="Google Shape;5489;p188"/>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5490" name="Google Shape;5490;p188"/>
                <p:cNvSpPr/>
                <p:nvPr/>
              </p:nvSpPr>
              <p:spPr>
                <a:xfrm rot="2093278">
                  <a:off x="1888465" y="1788675"/>
                  <a:ext cx="67660" cy="58420"/>
                </a:xfrm>
                <a:prstGeom prst="triangle">
                  <a:avLst>
                    <a:gd name="adj" fmla="val 50000"/>
                  </a:avLst>
                </a:prstGeom>
                <a:solidFill>
                  <a:schemeClr val="dk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1" name="Google Shape;5491;p188"/>
              <p:cNvSpPr/>
              <p:nvPr/>
            </p:nvSpPr>
            <p:spPr>
              <a:xfrm>
                <a:off x="1672050" y="172132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2" name="Google Shape;5492;p188"/>
            <p:cNvSpPr/>
            <p:nvPr/>
          </p:nvSpPr>
          <p:spPr>
            <a:xfrm flipH="1">
              <a:off x="2254903" y="1865017"/>
              <a:ext cx="293400" cy="1116000"/>
            </a:xfrm>
            <a:prstGeom prst="rightBracket">
              <a:avLst>
                <a:gd name="adj" fmla="val 0"/>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5493" name="Google Shape;5493;p188"/>
            <p:cNvCxnSpPr>
              <a:stCxn id="5484" idx="1"/>
              <a:endCxn id="5471" idx="0"/>
            </p:cNvCxnSpPr>
            <p:nvPr/>
          </p:nvCxnSpPr>
          <p:spPr>
            <a:xfrm flipH="1">
              <a:off x="1822516" y="2423043"/>
              <a:ext cx="725700" cy="343200"/>
            </a:xfrm>
            <a:prstGeom prst="bentConnector3">
              <a:avLst>
                <a:gd name="adj1" fmla="val 99160"/>
              </a:avLst>
            </a:prstGeom>
            <a:noFill/>
            <a:ln w="12700" cap="flat" cmpd="sng">
              <a:solidFill>
                <a:schemeClr val="dk2"/>
              </a:solidFill>
              <a:prstDash val="dash"/>
              <a:round/>
              <a:headEnd type="none" w="sm" len="sm"/>
              <a:tailEnd type="none" w="sm" len="sm"/>
            </a:ln>
          </p:spPr>
        </p:cxnSp>
      </p:grpSp>
      <p:grpSp>
        <p:nvGrpSpPr>
          <p:cNvPr id="5494" name="Google Shape;5494;p188"/>
          <p:cNvGrpSpPr/>
          <p:nvPr/>
        </p:nvGrpSpPr>
        <p:grpSpPr>
          <a:xfrm>
            <a:off x="6989801" y="1668133"/>
            <a:ext cx="2272569" cy="1396046"/>
            <a:chOff x="6592418" y="1370957"/>
            <a:chExt cx="2856062" cy="1754047"/>
          </a:xfrm>
        </p:grpSpPr>
        <p:grpSp>
          <p:nvGrpSpPr>
            <p:cNvPr id="5495" name="Google Shape;5495;p188"/>
            <p:cNvGrpSpPr/>
            <p:nvPr/>
          </p:nvGrpSpPr>
          <p:grpSpPr>
            <a:xfrm>
              <a:off x="6699762" y="1669789"/>
              <a:ext cx="2344048" cy="1455215"/>
              <a:chOff x="6247761" y="1498352"/>
              <a:chExt cx="2541800" cy="1577982"/>
            </a:xfrm>
          </p:grpSpPr>
          <p:cxnSp>
            <p:nvCxnSpPr>
              <p:cNvPr id="5496" name="Google Shape;5496;p188"/>
              <p:cNvCxnSpPr/>
              <p:nvPr/>
            </p:nvCxnSpPr>
            <p:spPr>
              <a:xfrm rot="10800000">
                <a:off x="6382002" y="1498352"/>
                <a:ext cx="0" cy="1266000"/>
              </a:xfrm>
              <a:prstGeom prst="straightConnector1">
                <a:avLst/>
              </a:prstGeom>
              <a:noFill/>
              <a:ln w="12700" cap="flat" cmpd="sng">
                <a:solidFill>
                  <a:schemeClr val="dk2"/>
                </a:solidFill>
                <a:prstDash val="solid"/>
                <a:round/>
                <a:headEnd type="none" w="sm" len="sm"/>
                <a:tailEnd type="triangle" w="med" len="med"/>
              </a:ln>
            </p:spPr>
          </p:cxnSp>
          <p:cxnSp>
            <p:nvCxnSpPr>
              <p:cNvPr id="5497" name="Google Shape;5497;p188"/>
              <p:cNvCxnSpPr/>
              <p:nvPr/>
            </p:nvCxnSpPr>
            <p:spPr>
              <a:xfrm>
                <a:off x="6603162" y="2961999"/>
                <a:ext cx="2186400" cy="0"/>
              </a:xfrm>
              <a:prstGeom prst="straightConnector1">
                <a:avLst/>
              </a:prstGeom>
              <a:noFill/>
              <a:ln w="12700" cap="flat" cmpd="sng">
                <a:solidFill>
                  <a:schemeClr val="dk2"/>
                </a:solidFill>
                <a:prstDash val="solid"/>
                <a:round/>
                <a:headEnd type="none" w="sm" len="sm"/>
                <a:tailEnd type="triangle" w="med" len="med"/>
              </a:ln>
            </p:spPr>
          </p:cxnSp>
          <p:grpSp>
            <p:nvGrpSpPr>
              <p:cNvPr id="5498" name="Google Shape;5498;p188"/>
              <p:cNvGrpSpPr/>
              <p:nvPr/>
            </p:nvGrpSpPr>
            <p:grpSpPr>
              <a:xfrm>
                <a:off x="6247761" y="2807707"/>
                <a:ext cx="268627" cy="268627"/>
                <a:chOff x="2316391" y="2981021"/>
                <a:chExt cx="230700" cy="230700"/>
              </a:xfrm>
            </p:grpSpPr>
            <p:cxnSp>
              <p:nvCxnSpPr>
                <p:cNvPr id="5499" name="Google Shape;5499;p188"/>
                <p:cNvCxnSpPr/>
                <p:nvPr/>
              </p:nvCxnSpPr>
              <p:spPr>
                <a:xfrm>
                  <a:off x="2431717" y="2981021"/>
                  <a:ext cx="0" cy="230700"/>
                </a:xfrm>
                <a:prstGeom prst="straightConnector1">
                  <a:avLst/>
                </a:prstGeom>
                <a:noFill/>
                <a:ln w="12700" cap="flat" cmpd="sng">
                  <a:solidFill>
                    <a:schemeClr val="dk2"/>
                  </a:solidFill>
                  <a:prstDash val="solid"/>
                  <a:round/>
                  <a:headEnd type="none" w="sm" len="sm"/>
                  <a:tailEnd type="none" w="sm" len="sm"/>
                </a:ln>
              </p:spPr>
            </p:cxnSp>
            <p:cxnSp>
              <p:nvCxnSpPr>
                <p:cNvPr id="5500" name="Google Shape;5500;p188"/>
                <p:cNvCxnSpPr/>
                <p:nvPr/>
              </p:nvCxnSpPr>
              <p:spPr>
                <a:xfrm>
                  <a:off x="2431741" y="2981046"/>
                  <a:ext cx="0" cy="230700"/>
                </a:xfrm>
                <a:prstGeom prst="straightConnector1">
                  <a:avLst/>
                </a:prstGeom>
                <a:noFill/>
                <a:ln w="12700" cap="flat" cmpd="sng">
                  <a:solidFill>
                    <a:schemeClr val="dk2"/>
                  </a:solidFill>
                  <a:prstDash val="solid"/>
                  <a:round/>
                  <a:headEnd type="none" w="sm" len="sm"/>
                  <a:tailEnd type="none" w="sm" len="sm"/>
                </a:ln>
              </p:spPr>
            </p:cxnSp>
          </p:grpSp>
        </p:grpSp>
        <p:grpSp>
          <p:nvGrpSpPr>
            <p:cNvPr id="5501" name="Google Shape;5501;p188"/>
            <p:cNvGrpSpPr/>
            <p:nvPr/>
          </p:nvGrpSpPr>
          <p:grpSpPr>
            <a:xfrm>
              <a:off x="7529757" y="1997971"/>
              <a:ext cx="791669" cy="673107"/>
              <a:chOff x="6728031" y="1805859"/>
              <a:chExt cx="679894" cy="578072"/>
            </a:xfrm>
          </p:grpSpPr>
          <p:grpSp>
            <p:nvGrpSpPr>
              <p:cNvPr id="5502" name="Google Shape;5502;p188"/>
              <p:cNvGrpSpPr/>
              <p:nvPr/>
            </p:nvGrpSpPr>
            <p:grpSpPr>
              <a:xfrm>
                <a:off x="6728031" y="1805859"/>
                <a:ext cx="679894" cy="578072"/>
                <a:chOff x="2107137" y="1575258"/>
                <a:chExt cx="311207" cy="264600"/>
              </a:xfrm>
            </p:grpSpPr>
            <p:grpSp>
              <p:nvGrpSpPr>
                <p:cNvPr id="5503" name="Google Shape;5503;p188"/>
                <p:cNvGrpSpPr/>
                <p:nvPr/>
              </p:nvGrpSpPr>
              <p:grpSpPr>
                <a:xfrm>
                  <a:off x="2107137" y="1575258"/>
                  <a:ext cx="311207" cy="264600"/>
                  <a:chOff x="2107137" y="1575258"/>
                  <a:chExt cx="311207" cy="264600"/>
                </a:xfrm>
              </p:grpSpPr>
              <p:sp>
                <p:nvSpPr>
                  <p:cNvPr id="5504" name="Google Shape;5504;p188"/>
                  <p:cNvSpPr/>
                  <p:nvPr/>
                </p:nvSpPr>
                <p:spPr>
                  <a:xfrm>
                    <a:off x="2107244" y="1575258"/>
                    <a:ext cx="311100" cy="2646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505" name="Google Shape;5505;p188"/>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506" name="Google Shape;5506;p188"/>
                <p:cNvGrpSpPr/>
                <p:nvPr/>
              </p:nvGrpSpPr>
              <p:grpSpPr>
                <a:xfrm>
                  <a:off x="2287367" y="1599181"/>
                  <a:ext cx="95767" cy="24000"/>
                  <a:chOff x="2287367" y="1599181"/>
                  <a:chExt cx="95767" cy="24000"/>
                </a:xfrm>
              </p:grpSpPr>
              <p:sp>
                <p:nvSpPr>
                  <p:cNvPr id="5507" name="Google Shape;5507;p188"/>
                  <p:cNvSpPr/>
                  <p:nvPr/>
                </p:nvSpPr>
                <p:spPr>
                  <a:xfrm>
                    <a:off x="228736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8" name="Google Shape;5508;p188"/>
                  <p:cNvSpPr/>
                  <p:nvPr/>
                </p:nvSpPr>
                <p:spPr>
                  <a:xfrm>
                    <a:off x="232254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9" name="Google Shape;5509;p188"/>
                  <p:cNvSpPr/>
                  <p:nvPr/>
                </p:nvSpPr>
                <p:spPr>
                  <a:xfrm>
                    <a:off x="2359134"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grpSp>
            <p:nvGrpSpPr>
              <p:cNvPr id="5510" name="Google Shape;5510;p188"/>
              <p:cNvGrpSpPr/>
              <p:nvPr/>
            </p:nvGrpSpPr>
            <p:grpSpPr>
              <a:xfrm>
                <a:off x="6982362" y="2034325"/>
                <a:ext cx="331176" cy="274294"/>
                <a:chOff x="1672050" y="2197577"/>
                <a:chExt cx="321000" cy="321000"/>
              </a:xfrm>
            </p:grpSpPr>
            <p:grpSp>
              <p:nvGrpSpPr>
                <p:cNvPr id="5511" name="Google Shape;5511;p188"/>
                <p:cNvGrpSpPr/>
                <p:nvPr/>
              </p:nvGrpSpPr>
              <p:grpSpPr>
                <a:xfrm>
                  <a:off x="1738130" y="2257950"/>
                  <a:ext cx="204609" cy="199264"/>
                  <a:chOff x="1047750" y="3578225"/>
                  <a:chExt cx="368400" cy="358775"/>
                </a:xfrm>
              </p:grpSpPr>
              <p:cxnSp>
                <p:nvCxnSpPr>
                  <p:cNvPr id="5512" name="Google Shape;5512;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513" name="Google Shape;5513;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4" name="Google Shape;5514;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5" name="Google Shape;5515;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516" name="Google Shape;5516;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7" name="Google Shape;5517;p188"/>
              <p:cNvSpPr/>
              <p:nvPr/>
            </p:nvSpPr>
            <p:spPr>
              <a:xfrm>
                <a:off x="6806045" y="2034308"/>
                <a:ext cx="114000" cy="2742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8" name="Google Shape;5518;p188"/>
            <p:cNvSpPr/>
            <p:nvPr/>
          </p:nvSpPr>
          <p:spPr>
            <a:xfrm>
              <a:off x="6592418" y="1370957"/>
              <a:ext cx="462844" cy="259121"/>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grpSp>
          <p:nvGrpSpPr>
            <p:cNvPr id="5519" name="Google Shape;5519;p188"/>
            <p:cNvGrpSpPr/>
            <p:nvPr/>
          </p:nvGrpSpPr>
          <p:grpSpPr>
            <a:xfrm>
              <a:off x="9152673" y="2816777"/>
              <a:ext cx="295807" cy="294540"/>
              <a:chOff x="5775130" y="5528944"/>
              <a:chExt cx="187018" cy="188120"/>
            </a:xfrm>
          </p:grpSpPr>
          <p:grpSp>
            <p:nvGrpSpPr>
              <p:cNvPr id="5520" name="Google Shape;5520;p188"/>
              <p:cNvGrpSpPr/>
              <p:nvPr/>
            </p:nvGrpSpPr>
            <p:grpSpPr>
              <a:xfrm flipH="1">
                <a:off x="5775130" y="5528944"/>
                <a:ext cx="187018" cy="188120"/>
                <a:chOff x="7749590" y="2876913"/>
                <a:chExt cx="187018" cy="188120"/>
              </a:xfrm>
            </p:grpSpPr>
            <p:sp>
              <p:nvSpPr>
                <p:cNvPr id="5521" name="Google Shape;5521;p188"/>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2" name="Google Shape;5522;p188"/>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3" name="Google Shape;5523;p188"/>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5524" name="Google Shape;5524;p188"/>
              <p:cNvSpPr/>
              <p:nvPr/>
            </p:nvSpPr>
            <p:spPr>
              <a:xfrm>
                <a:off x="5900501" y="5653212"/>
                <a:ext cx="57000" cy="57000"/>
              </a:xfrm>
              <a:prstGeom prst="ellipse">
                <a:avLst/>
              </a:prstGeom>
              <a:solidFill>
                <a:srgbClr val="34343B"/>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grpSp>
      <p:grpSp>
        <p:nvGrpSpPr>
          <p:cNvPr id="5525" name="Google Shape;5525;p188"/>
          <p:cNvGrpSpPr/>
          <p:nvPr/>
        </p:nvGrpSpPr>
        <p:grpSpPr>
          <a:xfrm>
            <a:off x="6990095" y="4647759"/>
            <a:ext cx="3027364" cy="731732"/>
            <a:chOff x="960129" y="4599348"/>
            <a:chExt cx="3383286" cy="817670"/>
          </a:xfrm>
        </p:grpSpPr>
        <p:grpSp>
          <p:nvGrpSpPr>
            <p:cNvPr id="5526" name="Google Shape;5526;p188"/>
            <p:cNvGrpSpPr/>
            <p:nvPr/>
          </p:nvGrpSpPr>
          <p:grpSpPr>
            <a:xfrm>
              <a:off x="1785766" y="4763598"/>
              <a:ext cx="548700" cy="535473"/>
              <a:chOff x="1912629" y="4904349"/>
              <a:chExt cx="548700" cy="535473"/>
            </a:xfrm>
          </p:grpSpPr>
          <p:sp>
            <p:nvSpPr>
              <p:cNvPr id="5527" name="Google Shape;5527;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8" name="Google Shape;5528;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9" name="Google Shape;5529;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30" name="Google Shape;5530;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531" name="Google Shape;5531;p188"/>
            <p:cNvGrpSpPr/>
            <p:nvPr/>
          </p:nvGrpSpPr>
          <p:grpSpPr>
            <a:xfrm>
              <a:off x="2611403" y="4753979"/>
              <a:ext cx="548584" cy="594509"/>
              <a:chOff x="2692208" y="4894730"/>
              <a:chExt cx="548584" cy="594509"/>
            </a:xfrm>
          </p:grpSpPr>
          <p:grpSp>
            <p:nvGrpSpPr>
              <p:cNvPr id="5532" name="Google Shape;5532;p188"/>
              <p:cNvGrpSpPr/>
              <p:nvPr/>
            </p:nvGrpSpPr>
            <p:grpSpPr>
              <a:xfrm>
                <a:off x="2692208" y="4894730"/>
                <a:ext cx="548584" cy="112364"/>
                <a:chOff x="2692208" y="4891555"/>
                <a:chExt cx="548584" cy="112364"/>
              </a:xfrm>
            </p:grpSpPr>
            <p:sp>
              <p:nvSpPr>
                <p:cNvPr id="5533" name="Google Shape;5533;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34" name="Google Shape;5534;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35" name="Google Shape;5535;p188"/>
                <p:cNvGrpSpPr/>
                <p:nvPr/>
              </p:nvGrpSpPr>
              <p:grpSpPr>
                <a:xfrm>
                  <a:off x="2692208" y="4891555"/>
                  <a:ext cx="545917" cy="63900"/>
                  <a:chOff x="2692208" y="4891555"/>
                  <a:chExt cx="545917" cy="63900"/>
                </a:xfrm>
              </p:grpSpPr>
              <p:cxnSp>
                <p:nvCxnSpPr>
                  <p:cNvPr id="5536" name="Google Shape;5536;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7" name="Google Shape;5537;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8" name="Google Shape;5538;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39" name="Google Shape;5539;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0" name="Google Shape;5540;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41" name="Google Shape;5541;p188"/>
              <p:cNvGrpSpPr/>
              <p:nvPr/>
            </p:nvGrpSpPr>
            <p:grpSpPr>
              <a:xfrm>
                <a:off x="2692208" y="5055445"/>
                <a:ext cx="548584" cy="112364"/>
                <a:chOff x="2692208" y="4891555"/>
                <a:chExt cx="548584" cy="112364"/>
              </a:xfrm>
            </p:grpSpPr>
            <p:sp>
              <p:nvSpPr>
                <p:cNvPr id="5542" name="Google Shape;5542;p188"/>
                <p:cNvSpPr/>
                <p:nvPr/>
              </p:nvSpPr>
              <p:spPr>
                <a:xfrm>
                  <a:off x="3069218"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43" name="Google Shape;5543;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44" name="Google Shape;5544;p188"/>
                <p:cNvGrpSpPr/>
                <p:nvPr/>
              </p:nvGrpSpPr>
              <p:grpSpPr>
                <a:xfrm>
                  <a:off x="2692208" y="4891555"/>
                  <a:ext cx="545917" cy="63900"/>
                  <a:chOff x="2692208" y="4891555"/>
                  <a:chExt cx="545917" cy="63900"/>
                </a:xfrm>
              </p:grpSpPr>
              <p:cxnSp>
                <p:nvCxnSpPr>
                  <p:cNvPr id="5545" name="Google Shape;5545;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6" name="Google Shape;5546;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7" name="Google Shape;5547;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8" name="Google Shape;5548;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9" name="Google Shape;5549;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0" name="Google Shape;5550;p188"/>
              <p:cNvGrpSpPr/>
              <p:nvPr/>
            </p:nvGrpSpPr>
            <p:grpSpPr>
              <a:xfrm>
                <a:off x="2692208" y="5216160"/>
                <a:ext cx="548584" cy="112364"/>
                <a:chOff x="2692208" y="4891555"/>
                <a:chExt cx="548584" cy="112364"/>
              </a:xfrm>
            </p:grpSpPr>
            <p:sp>
              <p:nvSpPr>
                <p:cNvPr id="5551" name="Google Shape;5551;p188"/>
                <p:cNvSpPr/>
                <p:nvPr/>
              </p:nvSpPr>
              <p:spPr>
                <a:xfrm>
                  <a:off x="2936300"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52" name="Google Shape;5552;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53" name="Google Shape;5553;p188"/>
                <p:cNvGrpSpPr/>
                <p:nvPr/>
              </p:nvGrpSpPr>
              <p:grpSpPr>
                <a:xfrm>
                  <a:off x="2692208" y="4891555"/>
                  <a:ext cx="545917" cy="63900"/>
                  <a:chOff x="2692208" y="4891555"/>
                  <a:chExt cx="545917" cy="63900"/>
                </a:xfrm>
              </p:grpSpPr>
              <p:cxnSp>
                <p:nvCxnSpPr>
                  <p:cNvPr id="5554" name="Google Shape;5554;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5" name="Google Shape;5555;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6" name="Google Shape;5556;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7" name="Google Shape;5557;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8" name="Google Shape;5558;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9" name="Google Shape;5559;p188"/>
              <p:cNvGrpSpPr/>
              <p:nvPr/>
            </p:nvGrpSpPr>
            <p:grpSpPr>
              <a:xfrm>
                <a:off x="2692208" y="5376875"/>
                <a:ext cx="548584" cy="112364"/>
                <a:chOff x="2692208" y="4891555"/>
                <a:chExt cx="548584" cy="112364"/>
              </a:xfrm>
            </p:grpSpPr>
            <p:sp>
              <p:nvSpPr>
                <p:cNvPr id="5560" name="Google Shape;5560;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61" name="Google Shape;5561;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62" name="Google Shape;5562;p188"/>
                <p:cNvGrpSpPr/>
                <p:nvPr/>
              </p:nvGrpSpPr>
              <p:grpSpPr>
                <a:xfrm>
                  <a:off x="2692208" y="4891555"/>
                  <a:ext cx="545917" cy="63900"/>
                  <a:chOff x="2692208" y="4891555"/>
                  <a:chExt cx="545917" cy="63900"/>
                </a:xfrm>
              </p:grpSpPr>
              <p:cxnSp>
                <p:nvCxnSpPr>
                  <p:cNvPr id="5563" name="Google Shape;5563;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4" name="Google Shape;5564;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5" name="Google Shape;5565;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6" name="Google Shape;5566;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7" name="Google Shape;5567;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568" name="Google Shape;5568;p188"/>
            <p:cNvGrpSpPr/>
            <p:nvPr/>
          </p:nvGrpSpPr>
          <p:grpSpPr>
            <a:xfrm>
              <a:off x="960129" y="4763598"/>
              <a:ext cx="548700" cy="535473"/>
              <a:chOff x="1912629" y="4904349"/>
              <a:chExt cx="548700" cy="535473"/>
            </a:xfrm>
          </p:grpSpPr>
          <p:sp>
            <p:nvSpPr>
              <p:cNvPr id="5569" name="Google Shape;5569;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0" name="Google Shape;5570;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1" name="Google Shape;5571;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2" name="Google Shape;5572;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73" name="Google Shape;5573;p188"/>
            <p:cNvSpPr/>
            <p:nvPr/>
          </p:nvSpPr>
          <p:spPr>
            <a:xfrm>
              <a:off x="3437040" y="4599348"/>
              <a:ext cx="228141" cy="817670"/>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4" name="Google Shape;5574;p188"/>
            <p:cNvSpPr/>
            <p:nvPr/>
          </p:nvSpPr>
          <p:spPr>
            <a:xfrm>
              <a:off x="3867315" y="4831729"/>
              <a:ext cx="476100" cy="3345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None/>
              </a:pPr>
              <a:r>
                <a:rPr lang="en-US" sz="1000">
                  <a:solidFill>
                    <a:schemeClr val="dk2"/>
                  </a:solidFill>
                  <a:latin typeface="Quattrocento Sans"/>
                  <a:ea typeface="Quattrocento Sans"/>
                  <a:cs typeface="Quattrocento Sans"/>
                  <a:sym typeface="Quattrocento Sans"/>
                </a:rPr>
                <a:t>95%</a:t>
              </a:r>
              <a:endParaRPr sz="1400"/>
            </a:p>
          </p:txBody>
        </p:sp>
      </p:grpSp>
      <p:grpSp>
        <p:nvGrpSpPr>
          <p:cNvPr id="5576" name="Google Shape;5576;p188"/>
          <p:cNvGrpSpPr/>
          <p:nvPr/>
        </p:nvGrpSpPr>
        <p:grpSpPr>
          <a:xfrm>
            <a:off x="1407336" y="4192782"/>
            <a:ext cx="2259013" cy="1271784"/>
            <a:chOff x="1124117" y="4110783"/>
            <a:chExt cx="2615507" cy="1462493"/>
          </a:xfrm>
        </p:grpSpPr>
        <p:grpSp>
          <p:nvGrpSpPr>
            <p:cNvPr id="5577" name="Google Shape;5577;p188"/>
            <p:cNvGrpSpPr/>
            <p:nvPr/>
          </p:nvGrpSpPr>
          <p:grpSpPr>
            <a:xfrm>
              <a:off x="1124117" y="4110783"/>
              <a:ext cx="2093133" cy="1462493"/>
              <a:chOff x="1706565" y="2222055"/>
              <a:chExt cx="367500" cy="267900"/>
            </a:xfrm>
          </p:grpSpPr>
          <p:grpSp>
            <p:nvGrpSpPr>
              <p:cNvPr id="5578" name="Google Shape;5578;p188"/>
              <p:cNvGrpSpPr/>
              <p:nvPr/>
            </p:nvGrpSpPr>
            <p:grpSpPr>
              <a:xfrm>
                <a:off x="1738130" y="2257950"/>
                <a:ext cx="204609" cy="199264"/>
                <a:chOff x="1047750" y="3578225"/>
                <a:chExt cx="368400" cy="358775"/>
              </a:xfrm>
            </p:grpSpPr>
            <p:cxnSp>
              <p:nvCxnSpPr>
                <p:cNvPr id="5579" name="Google Shape;5579;p188"/>
                <p:cNvCxnSpPr/>
                <p:nvPr/>
              </p:nvCxnSpPr>
              <p:spPr>
                <a:xfrm>
                  <a:off x="1047750" y="3578225"/>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0" name="Google Shape;5580;p188"/>
                <p:cNvCxnSpPr/>
                <p:nvPr/>
              </p:nvCxnSpPr>
              <p:spPr>
                <a:xfrm>
                  <a:off x="1047750" y="3697817"/>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1" name="Google Shape;5581;p188"/>
                <p:cNvCxnSpPr/>
                <p:nvPr/>
              </p:nvCxnSpPr>
              <p:spPr>
                <a:xfrm>
                  <a:off x="1047750" y="3817409"/>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2" name="Google Shape;5582;p188"/>
                <p:cNvCxnSpPr/>
                <p:nvPr/>
              </p:nvCxnSpPr>
              <p:spPr>
                <a:xfrm>
                  <a:off x="1047750" y="3937000"/>
                  <a:ext cx="368400" cy="0"/>
                </a:xfrm>
                <a:prstGeom prst="straightConnector1">
                  <a:avLst/>
                </a:prstGeom>
                <a:noFill/>
                <a:ln w="38100" cap="rnd" cmpd="sng">
                  <a:solidFill>
                    <a:schemeClr val="dk2"/>
                  </a:solidFill>
                  <a:prstDash val="solid"/>
                  <a:miter lim="800000"/>
                  <a:headEnd type="none" w="sm" len="sm"/>
                  <a:tailEnd type="none" w="sm" len="sm"/>
                </a:ln>
              </p:spPr>
            </p:cxnSp>
          </p:grpSp>
          <p:sp>
            <p:nvSpPr>
              <p:cNvPr id="5583" name="Google Shape;5583;p188"/>
              <p:cNvSpPr/>
              <p:nvPr/>
            </p:nvSpPr>
            <p:spPr>
              <a:xfrm>
                <a:off x="1706565" y="2222055"/>
                <a:ext cx="367500" cy="267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84" name="Google Shape;5584;p188"/>
            <p:cNvSpPr txBox="1"/>
            <p:nvPr/>
          </p:nvSpPr>
          <p:spPr>
            <a:xfrm>
              <a:off x="2691440" y="4235267"/>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80%</a:t>
              </a:r>
              <a:endParaRPr sz="1400"/>
            </a:p>
          </p:txBody>
        </p:sp>
        <p:sp>
          <p:nvSpPr>
            <p:cNvPr id="5585" name="Google Shape;5585;p188"/>
            <p:cNvSpPr txBox="1"/>
            <p:nvPr/>
          </p:nvSpPr>
          <p:spPr>
            <a:xfrm>
              <a:off x="2710156" y="4572070"/>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75%</a:t>
              </a:r>
              <a:endParaRPr sz="1400"/>
            </a:p>
          </p:txBody>
        </p:sp>
        <p:sp>
          <p:nvSpPr>
            <p:cNvPr id="5586" name="Google Shape;5586;p188"/>
            <p:cNvSpPr txBox="1"/>
            <p:nvPr/>
          </p:nvSpPr>
          <p:spPr>
            <a:xfrm>
              <a:off x="2709697" y="4965296"/>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90%</a:t>
              </a:r>
              <a:endParaRPr sz="1400"/>
            </a:p>
          </p:txBody>
        </p:sp>
        <p:sp>
          <p:nvSpPr>
            <p:cNvPr id="5587" name="Google Shape;5587;p188"/>
            <p:cNvSpPr/>
            <p:nvPr/>
          </p:nvSpPr>
          <p:spPr>
            <a:xfrm>
              <a:off x="3454624" y="4122351"/>
              <a:ext cx="285000" cy="285000"/>
            </a:xfrm>
            <a:prstGeom prst="smileyFace">
              <a:avLst>
                <a:gd name="adj" fmla="val -1251"/>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88" name="Google Shape;5588;p188"/>
            <p:cNvSpPr txBox="1"/>
            <p:nvPr/>
          </p:nvSpPr>
          <p:spPr>
            <a:xfrm>
              <a:off x="2709697" y="5310522"/>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85%</a:t>
              </a:r>
              <a:endParaRPr sz="1400"/>
            </a:p>
          </p:txBody>
        </p:sp>
        <p:sp>
          <p:nvSpPr>
            <p:cNvPr id="5589" name="Google Shape;5589;p188"/>
            <p:cNvSpPr/>
            <p:nvPr/>
          </p:nvSpPr>
          <p:spPr>
            <a:xfrm>
              <a:off x="3452021" y="4514781"/>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0" name="Google Shape;5590;p188"/>
            <p:cNvSpPr/>
            <p:nvPr/>
          </p:nvSpPr>
          <p:spPr>
            <a:xfrm>
              <a:off x="3451555" y="4879160"/>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1" name="Google Shape;5591;p188"/>
            <p:cNvSpPr/>
            <p:nvPr/>
          </p:nvSpPr>
          <p:spPr>
            <a:xfrm>
              <a:off x="3448952" y="5255406"/>
              <a:ext cx="285000" cy="285000"/>
            </a:xfrm>
            <a:prstGeom prst="smileyFace">
              <a:avLst>
                <a:gd name="adj" fmla="val -267"/>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5"/>
        <p:cNvGrpSpPr/>
        <p:nvPr/>
      </p:nvGrpSpPr>
      <p:grpSpPr>
        <a:xfrm>
          <a:off x="0" y="0"/>
          <a:ext cx="0" cy="0"/>
          <a:chOff x="0" y="0"/>
          <a:chExt cx="0" cy="0"/>
        </a:xfrm>
      </p:grpSpPr>
      <p:sp>
        <p:nvSpPr>
          <p:cNvPr id="5596" name="Google Shape;5596;p189"/>
          <p:cNvSpPr txBox="1">
            <a:spLocks noGrp="1"/>
          </p:cNvSpPr>
          <p:nvPr>
            <p:ph type="title"/>
          </p:nvPr>
        </p:nvSpPr>
        <p:spPr>
          <a:xfrm>
            <a:off x="322300" y="2609725"/>
            <a:ext cx="83790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Machine Learning Pipelines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9"/>
        <p:cNvGrpSpPr/>
        <p:nvPr/>
      </p:nvGrpSpPr>
      <p:grpSpPr>
        <a:xfrm>
          <a:off x="0" y="0"/>
          <a:ext cx="0" cy="0"/>
          <a:chOff x="0" y="0"/>
          <a:chExt cx="0" cy="0"/>
        </a:xfrm>
      </p:grpSpPr>
      <p:sp>
        <p:nvSpPr>
          <p:cNvPr id="5840" name="Google Shape;5840;p195"/>
          <p:cNvSpPr txBox="1">
            <a:spLocks noGrp="1"/>
          </p:cNvSpPr>
          <p:nvPr>
            <p:ph type="title"/>
          </p:nvPr>
        </p:nvSpPr>
        <p:spPr>
          <a:xfrm>
            <a:off x="585225" y="2178050"/>
            <a:ext cx="7006800" cy="135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Support for </a:t>
            </a:r>
            <a:br>
              <a:rPr lang="en-US" sz="4500">
                <a:latin typeface="Calibri"/>
                <a:ea typeface="Calibri"/>
                <a:cs typeface="Calibri"/>
                <a:sym typeface="Calibri"/>
              </a:rPr>
            </a:br>
            <a:r>
              <a:rPr lang="en-US" sz="4500">
                <a:latin typeface="Calibri"/>
                <a:ea typeface="Calibri"/>
                <a:cs typeface="Calibri"/>
                <a:sym typeface="Calibri"/>
              </a:rPr>
              <a:t>Open source frameworks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4"/>
        <p:cNvGrpSpPr/>
        <p:nvPr/>
      </p:nvGrpSpPr>
      <p:grpSpPr>
        <a:xfrm>
          <a:off x="0" y="0"/>
          <a:ext cx="0" cy="0"/>
          <a:chOff x="0" y="0"/>
          <a:chExt cx="0" cy="0"/>
        </a:xfrm>
      </p:grpSpPr>
      <p:sp>
        <p:nvSpPr>
          <p:cNvPr id="5935" name="Google Shape;5935;p198"/>
          <p:cNvSpPr txBox="1">
            <a:spLocks noGrp="1"/>
          </p:cNvSpPr>
          <p:nvPr>
            <p:ph type="title"/>
          </p:nvPr>
        </p:nvSpPr>
        <p:spPr>
          <a:xfrm>
            <a:off x="585225" y="28112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Deployment</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sp>
        <p:nvSpPr>
          <p:cNvPr id="5944" name="Google Shape;5944;p199"/>
          <p:cNvSpPr/>
          <p:nvPr/>
        </p:nvSpPr>
        <p:spPr>
          <a:xfrm>
            <a:off x="3349017" y="2703684"/>
            <a:ext cx="5452200" cy="2820000"/>
          </a:xfrm>
          <a:prstGeom prst="rect">
            <a:avLst/>
          </a:prstGeom>
          <a:noFill/>
          <a:ln w="12700" cap="flat" cmpd="sng">
            <a:solidFill>
              <a:srgbClr val="A5A5A5"/>
            </a:solidFill>
            <a:prstDash val="dash"/>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5945" name="Google Shape;5945;p199"/>
          <p:cNvCxnSpPr/>
          <p:nvPr/>
        </p:nvCxnSpPr>
        <p:spPr>
          <a:xfrm rot="10800000">
            <a:off x="3537061" y="2703684"/>
            <a:ext cx="480000" cy="0"/>
          </a:xfrm>
          <a:prstGeom prst="straightConnector1">
            <a:avLst/>
          </a:prstGeom>
          <a:noFill/>
          <a:ln w="28575" cap="flat" cmpd="sng">
            <a:solidFill>
              <a:schemeClr val="accent1"/>
            </a:solidFill>
            <a:prstDash val="dash"/>
            <a:round/>
            <a:headEnd type="none" w="sm" len="sm"/>
            <a:tailEnd type="none" w="sm" len="sm"/>
          </a:ln>
        </p:spPr>
      </p:cxnSp>
      <p:cxnSp>
        <p:nvCxnSpPr>
          <p:cNvPr id="5946" name="Google Shape;5946;p199"/>
          <p:cNvCxnSpPr/>
          <p:nvPr/>
        </p:nvCxnSpPr>
        <p:spPr>
          <a:xfrm>
            <a:off x="334901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7" name="Google Shape;5947;p199"/>
          <p:cNvCxnSpPr/>
          <p:nvPr/>
        </p:nvCxnSpPr>
        <p:spPr>
          <a:xfrm>
            <a:off x="881318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8" name="Google Shape;5948;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49" name="Google Shape;5949;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0" name="Google Shape;5950;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1" name="Google Shape;5951;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2" name="Google Shape;5952;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sp>
        <p:nvSpPr>
          <p:cNvPr id="5953" name="Google Shape;5953;p199"/>
          <p:cNvSpPr/>
          <p:nvPr/>
        </p:nvSpPr>
        <p:spPr>
          <a:xfrm>
            <a:off x="8583634" y="5285076"/>
            <a:ext cx="505200" cy="357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4" name="Google Shape;5954;p199"/>
          <p:cNvSpPr/>
          <p:nvPr/>
        </p:nvSpPr>
        <p:spPr>
          <a:xfrm>
            <a:off x="5158611" y="5190461"/>
            <a:ext cx="417900" cy="536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5" name="Google Shape;5955;p199"/>
          <p:cNvSpPr/>
          <p:nvPr/>
        </p:nvSpPr>
        <p:spPr>
          <a:xfrm>
            <a:off x="4157660" y="5244650"/>
            <a:ext cx="558900" cy="3978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6" name="Google Shape;5956;p199"/>
          <p:cNvSpPr/>
          <p:nvPr/>
        </p:nvSpPr>
        <p:spPr>
          <a:xfrm>
            <a:off x="3179117" y="5190460"/>
            <a:ext cx="411900" cy="6864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7" name="Google Shape;5957;p19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Flexible Deployment</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958" name="Google Shape;5958;p199"/>
          <p:cNvSpPr txBox="1">
            <a:spLocks noGrp="1"/>
          </p:cNvSpPr>
          <p:nvPr>
            <p:ph type="body" idx="1"/>
          </p:nvPr>
        </p:nvSpPr>
        <p:spPr>
          <a:xfrm>
            <a:off x="426198" y="1088533"/>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Deploy and manage models on intelligent cloud and edge</a:t>
            </a:r>
            <a:endParaRPr/>
          </a:p>
        </p:txBody>
      </p:sp>
      <p:sp>
        <p:nvSpPr>
          <p:cNvPr id="5959" name="Google Shape;5959;p199"/>
          <p:cNvSpPr/>
          <p:nvPr/>
        </p:nvSpPr>
        <p:spPr>
          <a:xfrm>
            <a:off x="5268991" y="5285797"/>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60" name="Google Shape;5960;p199"/>
          <p:cNvGrpSpPr/>
          <p:nvPr/>
        </p:nvGrpSpPr>
        <p:grpSpPr>
          <a:xfrm>
            <a:off x="5258501" y="5300634"/>
            <a:ext cx="206321" cy="393215"/>
            <a:chOff x="7261" y="805"/>
            <a:chExt cx="127" cy="242"/>
          </a:xfrm>
        </p:grpSpPr>
        <p:sp>
          <p:nvSpPr>
            <p:cNvPr id="5961" name="Google Shape;5961;p199"/>
            <p:cNvSpPr/>
            <p:nvPr/>
          </p:nvSpPr>
          <p:spPr>
            <a:xfrm>
              <a:off x="7323" y="805"/>
              <a:ext cx="65" cy="194"/>
            </a:xfrm>
            <a:custGeom>
              <a:avLst/>
              <a:gdLst/>
              <a:ahLst/>
              <a:cxnLst/>
              <a:rect l="l" t="t" r="r" b="b"/>
              <a:pathLst>
                <a:path w="90" h="268" extrusionOk="0">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2" name="Google Shape;5962;p199"/>
            <p:cNvSpPr/>
            <p:nvPr/>
          </p:nvSpPr>
          <p:spPr>
            <a:xfrm>
              <a:off x="7261" y="805"/>
              <a:ext cx="95" cy="194"/>
            </a:xfrm>
            <a:custGeom>
              <a:avLst/>
              <a:gdLst/>
              <a:ahLst/>
              <a:cxnLst/>
              <a:rect l="l" t="t" r="r" b="b"/>
              <a:pathLst>
                <a:path w="131" h="268" extrusionOk="0">
                  <a:moveTo>
                    <a:pt x="131" y="0"/>
                  </a:moveTo>
                  <a:cubicBezTo>
                    <a:pt x="45" y="0"/>
                    <a:pt x="45"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3" name="Google Shape;5963;p199"/>
            <p:cNvSpPr/>
            <p:nvPr/>
          </p:nvSpPr>
          <p:spPr>
            <a:xfrm>
              <a:off x="7322" y="992"/>
              <a:ext cx="66" cy="55"/>
            </a:xfrm>
            <a:custGeom>
              <a:avLst/>
              <a:gdLst/>
              <a:ahLst/>
              <a:cxnLst/>
              <a:rect l="l" t="t" r="r" b="b"/>
              <a:pathLst>
                <a:path w="91" h="77" extrusionOk="0">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4" name="Google Shape;5964;p199"/>
            <p:cNvSpPr/>
            <p:nvPr/>
          </p:nvSpPr>
          <p:spPr>
            <a:xfrm>
              <a:off x="7261" y="996"/>
              <a:ext cx="95" cy="51"/>
            </a:xfrm>
            <a:custGeom>
              <a:avLst/>
              <a:gdLst/>
              <a:ahLst/>
              <a:cxnLst/>
              <a:rect l="l" t="t" r="r" b="b"/>
              <a:pathLst>
                <a:path w="131" h="71" extrusionOk="0">
                  <a:moveTo>
                    <a:pt x="131" y="71"/>
                  </a:moveTo>
                  <a:cubicBezTo>
                    <a:pt x="45" y="71"/>
                    <a:pt x="45" y="71"/>
                    <a:pt x="45" y="71"/>
                  </a:cubicBezTo>
                  <a:cubicBezTo>
                    <a:pt x="20" y="71"/>
                    <a:pt x="0" y="51"/>
                    <a:pt x="0" y="26"/>
                  </a:cubicBezTo>
                  <a:cubicBezTo>
                    <a:pt x="0" y="0"/>
                    <a:pt x="0" y="0"/>
                    <a:pt x="0" y="0"/>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5" name="Google Shape;5965;p199"/>
            <p:cNvSpPr/>
            <p:nvPr/>
          </p:nvSpPr>
          <p:spPr>
            <a:xfrm>
              <a:off x="7287" y="878"/>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6" name="Google Shape;5966;p199"/>
            <p:cNvSpPr/>
            <p:nvPr/>
          </p:nvSpPr>
          <p:spPr>
            <a:xfrm>
              <a:off x="7287" y="923"/>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7" name="Google Shape;5967;p199"/>
            <p:cNvSpPr/>
            <p:nvPr/>
          </p:nvSpPr>
          <p:spPr>
            <a:xfrm>
              <a:off x="7287" y="967"/>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grpSp>
      <p:sp>
        <p:nvSpPr>
          <p:cNvPr id="5968" name="Google Shape;5968;p199"/>
          <p:cNvSpPr/>
          <p:nvPr/>
        </p:nvSpPr>
        <p:spPr>
          <a:xfrm>
            <a:off x="4201168" y="5326867"/>
            <a:ext cx="444010" cy="277547"/>
          </a:xfrm>
          <a:custGeom>
            <a:avLst/>
            <a:gdLst/>
            <a:ahLst/>
            <a:cxnLst/>
            <a:rect l="l" t="t" r="r" b="b"/>
            <a:pathLst>
              <a:path w="208" h="130" extrusionOk="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nvGrpSpPr>
          <p:cNvPr id="5969" name="Google Shape;5969;p199"/>
          <p:cNvGrpSpPr/>
          <p:nvPr/>
        </p:nvGrpSpPr>
        <p:grpSpPr>
          <a:xfrm>
            <a:off x="6992653" y="5307918"/>
            <a:ext cx="420275" cy="341480"/>
            <a:chOff x="5458" y="3157"/>
            <a:chExt cx="304" cy="247"/>
          </a:xfrm>
        </p:grpSpPr>
        <p:sp>
          <p:nvSpPr>
            <p:cNvPr id="5970" name="Google Shape;5970;p199"/>
            <p:cNvSpPr/>
            <p:nvPr/>
          </p:nvSpPr>
          <p:spPr>
            <a:xfrm>
              <a:off x="5521" y="3157"/>
              <a:ext cx="241" cy="247"/>
            </a:xfrm>
            <a:custGeom>
              <a:avLst/>
              <a:gdLst/>
              <a:ahLst/>
              <a:cxnLst/>
              <a:rect l="l" t="t" r="r" b="b"/>
              <a:pathLst>
                <a:path w="334" h="341" extrusionOk="0">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sp>
          <p:nvSpPr>
            <p:cNvPr id="5971" name="Google Shape;5971;p199"/>
            <p:cNvSpPr/>
            <p:nvPr/>
          </p:nvSpPr>
          <p:spPr>
            <a:xfrm>
              <a:off x="5458" y="3262"/>
              <a:ext cx="138" cy="141"/>
            </a:xfrm>
            <a:custGeom>
              <a:avLst/>
              <a:gdLst/>
              <a:ahLst/>
              <a:cxnLst/>
              <a:rect l="l" t="t" r="r" b="b"/>
              <a:pathLst>
                <a:path w="191" h="195" extrusionOk="0">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sp>
        <p:nvSpPr>
          <p:cNvPr id="5972" name="Google Shape;5972;p199"/>
          <p:cNvSpPr/>
          <p:nvPr/>
        </p:nvSpPr>
        <p:spPr>
          <a:xfrm>
            <a:off x="5984542" y="5308810"/>
            <a:ext cx="500400" cy="365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3" name="Google Shape;5973;p199" title="Icon of a car"/>
          <p:cNvSpPr/>
          <p:nvPr/>
        </p:nvSpPr>
        <p:spPr>
          <a:xfrm>
            <a:off x="3211370" y="5342014"/>
            <a:ext cx="345257" cy="264603"/>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sp>
        <p:nvSpPr>
          <p:cNvPr id="5974" name="Google Shape;5974;p199"/>
          <p:cNvSpPr/>
          <p:nvPr/>
        </p:nvSpPr>
        <p:spPr>
          <a:xfrm rot="5400000">
            <a:off x="7936082" y="5360673"/>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5" name="Google Shape;5975;p199"/>
          <p:cNvSpPr/>
          <p:nvPr/>
        </p:nvSpPr>
        <p:spPr>
          <a:xfrm>
            <a:off x="7847636" y="5425721"/>
            <a:ext cx="348233" cy="193245"/>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76" name="Google Shape;5976;p199"/>
          <p:cNvSpPr/>
          <p:nvPr/>
        </p:nvSpPr>
        <p:spPr>
          <a:xfrm>
            <a:off x="8583634" y="5154796"/>
            <a:ext cx="353100" cy="69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77" name="Google Shape;5977;p199"/>
          <p:cNvGrpSpPr/>
          <p:nvPr/>
        </p:nvGrpSpPr>
        <p:grpSpPr>
          <a:xfrm>
            <a:off x="8631014" y="5321562"/>
            <a:ext cx="506646" cy="251486"/>
            <a:chOff x="5597" y="3096"/>
            <a:chExt cx="677" cy="336"/>
          </a:xfrm>
        </p:grpSpPr>
        <p:sp>
          <p:nvSpPr>
            <p:cNvPr id="5978" name="Google Shape;5978;p199"/>
            <p:cNvSpPr/>
            <p:nvPr/>
          </p:nvSpPr>
          <p:spPr>
            <a:xfrm>
              <a:off x="5597"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79" name="Google Shape;5979;p199"/>
            <p:cNvSpPr/>
            <p:nvPr/>
          </p:nvSpPr>
          <p:spPr>
            <a:xfrm>
              <a:off x="5766" y="3337"/>
              <a:ext cx="80" cy="95"/>
            </a:xfrm>
            <a:custGeom>
              <a:avLst/>
              <a:gdLst/>
              <a:ahLst/>
              <a:cxnLst/>
              <a:rect l="l" t="t" r="r" b="b"/>
              <a:pathLst>
                <a:path w="80" h="95" extrusionOk="0">
                  <a:moveTo>
                    <a:pt x="80" y="0"/>
                  </a:moveTo>
                  <a:lnTo>
                    <a:pt x="80" y="26"/>
                  </a:lnTo>
                  <a:lnTo>
                    <a:pt x="0" y="95"/>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0" name="Google Shape;5980;p199"/>
            <p:cNvSpPr/>
            <p:nvPr/>
          </p:nvSpPr>
          <p:spPr>
            <a:xfrm>
              <a:off x="5766" y="3096"/>
              <a:ext cx="80" cy="96"/>
            </a:xfrm>
            <a:custGeom>
              <a:avLst/>
              <a:gdLst/>
              <a:ahLst/>
              <a:cxnLst/>
              <a:rect l="l" t="t" r="r" b="b"/>
              <a:pathLst>
                <a:path w="80" h="96" extrusionOk="0">
                  <a:moveTo>
                    <a:pt x="0" y="0"/>
                  </a:moveTo>
                  <a:lnTo>
                    <a:pt x="80" y="74"/>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1" name="Google Shape;5981;p199"/>
            <p:cNvCxnSpPr/>
            <p:nvPr/>
          </p:nvCxnSpPr>
          <p:spPr>
            <a:xfrm>
              <a:off x="5597"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2" name="Google Shape;5982;p199"/>
            <p:cNvCxnSpPr/>
            <p:nvPr/>
          </p:nvCxnSpPr>
          <p:spPr>
            <a:xfrm>
              <a:off x="5597"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3" name="Google Shape;5983;p199"/>
            <p:cNvSpPr/>
            <p:nvPr/>
          </p:nvSpPr>
          <p:spPr>
            <a:xfrm>
              <a:off x="5974"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4" name="Google Shape;5984;p199"/>
            <p:cNvSpPr/>
            <p:nvPr/>
          </p:nvSpPr>
          <p:spPr>
            <a:xfrm>
              <a:off x="5894" y="3336"/>
              <a:ext cx="80" cy="96"/>
            </a:xfrm>
            <a:custGeom>
              <a:avLst/>
              <a:gdLst/>
              <a:ahLst/>
              <a:cxnLst/>
              <a:rect l="l" t="t" r="r" b="b"/>
              <a:pathLst>
                <a:path w="80" h="96" extrusionOk="0">
                  <a:moveTo>
                    <a:pt x="0" y="0"/>
                  </a:moveTo>
                  <a:lnTo>
                    <a:pt x="0" y="27"/>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5" name="Google Shape;5985;p199"/>
            <p:cNvSpPr/>
            <p:nvPr/>
          </p:nvSpPr>
          <p:spPr>
            <a:xfrm>
              <a:off x="5894" y="3096"/>
              <a:ext cx="80" cy="94"/>
            </a:xfrm>
            <a:custGeom>
              <a:avLst/>
              <a:gdLst/>
              <a:ahLst/>
              <a:cxnLst/>
              <a:rect l="l" t="t" r="r" b="b"/>
              <a:pathLst>
                <a:path w="80" h="94" extrusionOk="0">
                  <a:moveTo>
                    <a:pt x="80" y="0"/>
                  </a:moveTo>
                  <a:lnTo>
                    <a:pt x="0" y="74"/>
                  </a:lnTo>
                  <a:lnTo>
                    <a:pt x="0" y="94"/>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6" name="Google Shape;5986;p199"/>
            <p:cNvCxnSpPr/>
            <p:nvPr/>
          </p:nvCxnSpPr>
          <p:spPr>
            <a:xfrm rot="10800000">
              <a:off x="5843"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7" name="Google Shape;5987;p199"/>
            <p:cNvCxnSpPr/>
            <p:nvPr/>
          </p:nvCxnSpPr>
          <p:spPr>
            <a:xfrm rot="10800000">
              <a:off x="5843"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8" name="Google Shape;5988;p199"/>
            <p:cNvSpPr/>
            <p:nvPr/>
          </p:nvSpPr>
          <p:spPr>
            <a:xfrm>
              <a:off x="5797" y="3207"/>
              <a:ext cx="146" cy="47"/>
            </a:xfrm>
            <a:custGeom>
              <a:avLst/>
              <a:gdLst/>
              <a:ahLst/>
              <a:cxnLst/>
              <a:rect l="l" t="t" r="r" b="b"/>
              <a:pathLst>
                <a:path w="196" h="63" extrusionOk="0">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9" name="Google Shape;5989;p199"/>
            <p:cNvSpPr/>
            <p:nvPr/>
          </p:nvSpPr>
          <p:spPr>
            <a:xfrm>
              <a:off x="5797" y="3278"/>
              <a:ext cx="146" cy="48"/>
            </a:xfrm>
            <a:custGeom>
              <a:avLst/>
              <a:gdLst/>
              <a:ahLst/>
              <a:cxnLst/>
              <a:rect l="l" t="t" r="r" b="b"/>
              <a:pathLst>
                <a:path w="196" h="64" extrusionOk="0">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grpSp>
      <p:sp>
        <p:nvSpPr>
          <p:cNvPr id="5990" name="Google Shape;5990;p199"/>
          <p:cNvSpPr txBox="1"/>
          <p:nvPr/>
        </p:nvSpPr>
        <p:spPr>
          <a:xfrm>
            <a:off x="2673230" y="1844948"/>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1" name="Google Shape;5991;p199"/>
          <p:cNvSpPr txBox="1"/>
          <p:nvPr/>
        </p:nvSpPr>
        <p:spPr>
          <a:xfrm>
            <a:off x="8284010" y="1870692"/>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2" name="Google Shape;5992;p199"/>
          <p:cNvSpPr txBox="1"/>
          <p:nvPr/>
        </p:nvSpPr>
        <p:spPr>
          <a:xfrm>
            <a:off x="5910726" y="6022769"/>
            <a:ext cx="6732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Deploy</a:t>
            </a:r>
            <a:endParaRPr sz="1400"/>
          </a:p>
        </p:txBody>
      </p:sp>
      <p:sp>
        <p:nvSpPr>
          <p:cNvPr id="5993" name="Google Shape;5993;p199"/>
          <p:cNvSpPr/>
          <p:nvPr/>
        </p:nvSpPr>
        <p:spPr>
          <a:xfrm>
            <a:off x="4017061" y="3374002"/>
            <a:ext cx="4158000" cy="1222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Model optimization for cloud &amp; edge</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Manage models in production</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Capture model telemetry</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Retrain models</a:t>
            </a:r>
            <a:endParaRPr sz="1400"/>
          </a:p>
        </p:txBody>
      </p:sp>
      <p:sp>
        <p:nvSpPr>
          <p:cNvPr id="5994" name="Google Shape;5994;p199"/>
          <p:cNvSpPr/>
          <p:nvPr/>
        </p:nvSpPr>
        <p:spPr>
          <a:xfrm>
            <a:off x="6036208" y="5292079"/>
            <a:ext cx="373695" cy="365163"/>
          </a:xfrm>
          <a:custGeom>
            <a:avLst/>
            <a:gdLst/>
            <a:ahLst/>
            <a:cxnLst/>
            <a:rect l="l" t="t" r="r" b="b"/>
            <a:pathLst>
              <a:path w="3875" h="3788" extrusionOk="0">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nvGrpSpPr>
          <p:cNvPr id="5995" name="Google Shape;5995;p199"/>
          <p:cNvGrpSpPr/>
          <p:nvPr/>
        </p:nvGrpSpPr>
        <p:grpSpPr>
          <a:xfrm>
            <a:off x="8549590" y="2302727"/>
            <a:ext cx="842831" cy="687458"/>
            <a:chOff x="967154" y="1481463"/>
            <a:chExt cx="5331000" cy="4214949"/>
          </a:xfrm>
        </p:grpSpPr>
        <p:cxnSp>
          <p:nvCxnSpPr>
            <p:cNvPr id="5996" name="Google Shape;5996;p199"/>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997" name="Google Shape;5997;p199"/>
            <p:cNvSpPr/>
            <p:nvPr/>
          </p:nvSpPr>
          <p:spPr>
            <a:xfrm>
              <a:off x="3301091" y="1481463"/>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8" name="Google Shape;5998;p199"/>
            <p:cNvSpPr/>
            <p:nvPr/>
          </p:nvSpPr>
          <p:spPr>
            <a:xfrm>
              <a:off x="4427764" y="4700958"/>
              <a:ext cx="647700" cy="993600"/>
            </a:xfrm>
            <a:custGeom>
              <a:avLst/>
              <a:gdLst/>
              <a:ahLst/>
              <a:cxnLst/>
              <a:rect l="l" t="t" r="r" b="b"/>
              <a:pathLst>
                <a:path w="647700" h="1831521" extrusionOk="0">
                  <a:moveTo>
                    <a:pt x="0" y="0"/>
                  </a:moveTo>
                  <a:lnTo>
                    <a:pt x="647700" y="0"/>
                  </a:lnTo>
                  <a:lnTo>
                    <a:pt x="647700" y="1831521"/>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9" name="Google Shape;5999;p199"/>
            <p:cNvSpPr/>
            <p:nvPr/>
          </p:nvSpPr>
          <p:spPr>
            <a:xfrm>
              <a:off x="1286611" y="2696307"/>
              <a:ext cx="2793000" cy="30000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6000" name="Google Shape;6000;p199"/>
            <p:cNvSpPr/>
            <p:nvPr/>
          </p:nvSpPr>
          <p:spPr>
            <a:xfrm>
              <a:off x="2225922" y="4700952"/>
              <a:ext cx="914400" cy="9954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6001" name="Google Shape;6001;p199"/>
          <p:cNvSpPr/>
          <p:nvPr/>
        </p:nvSpPr>
        <p:spPr>
          <a:xfrm>
            <a:off x="2821722" y="2303417"/>
            <a:ext cx="1226147" cy="68654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52"/>
        <p:cNvGrpSpPr/>
        <p:nvPr/>
      </p:nvGrpSpPr>
      <p:grpSpPr>
        <a:xfrm>
          <a:off x="0" y="0"/>
          <a:ext cx="0" cy="0"/>
          <a:chOff x="0" y="0"/>
          <a:chExt cx="0" cy="0"/>
        </a:xfrm>
      </p:grpSpPr>
      <p:sp>
        <p:nvSpPr>
          <p:cNvPr id="6153" name="Google Shape;6153;p202"/>
          <p:cNvSpPr txBox="1">
            <a:spLocks noGrp="1"/>
          </p:cNvSpPr>
          <p:nvPr>
            <p:ph type="title"/>
          </p:nvPr>
        </p:nvSpPr>
        <p:spPr>
          <a:xfrm>
            <a:off x="585225" y="28112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Tool Agnostic Python SDK</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58"/>
        <p:cNvGrpSpPr/>
        <p:nvPr/>
      </p:nvGrpSpPr>
      <p:grpSpPr>
        <a:xfrm>
          <a:off x="0" y="0"/>
          <a:ext cx="0" cy="0"/>
          <a:chOff x="0" y="0"/>
          <a:chExt cx="0" cy="0"/>
        </a:xfrm>
      </p:grpSpPr>
      <p:sp>
        <p:nvSpPr>
          <p:cNvPr id="6159" name="Google Shape;6159;p203"/>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Tool Agnostic Python SDK</a:t>
            </a:r>
            <a:br>
              <a:rPr lang="en-US" sz="4500" b="1">
                <a:latin typeface="Calibri"/>
                <a:ea typeface="Calibri"/>
                <a:cs typeface="Calibri"/>
                <a:sym typeface="Calibri"/>
              </a:rPr>
            </a:br>
            <a:endParaRPr sz="4500" b="1">
              <a:latin typeface="Calibri"/>
              <a:ea typeface="Calibri"/>
              <a:cs typeface="Calibri"/>
              <a:sym typeface="Calibri"/>
            </a:endParaRPr>
          </a:p>
        </p:txBody>
      </p:sp>
      <p:grpSp>
        <p:nvGrpSpPr>
          <p:cNvPr id="6160" name="Google Shape;6160;p203"/>
          <p:cNvGrpSpPr/>
          <p:nvPr/>
        </p:nvGrpSpPr>
        <p:grpSpPr>
          <a:xfrm>
            <a:off x="6942524" y="2154634"/>
            <a:ext cx="590142" cy="466595"/>
            <a:chOff x="967154" y="1481462"/>
            <a:chExt cx="5331000" cy="4214950"/>
          </a:xfrm>
        </p:grpSpPr>
        <p:cxnSp>
          <p:nvCxnSpPr>
            <p:cNvPr id="6161" name="Google Shape;6161;p203"/>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6162" name="Google Shape;6162;p203"/>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3" name="Google Shape;6163;p203"/>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4" name="Google Shape;6164;p203"/>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5" name="Google Shape;6165;p203"/>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6166" name="Google Shape;6166;p203"/>
          <p:cNvGrpSpPr/>
          <p:nvPr/>
        </p:nvGrpSpPr>
        <p:grpSpPr>
          <a:xfrm>
            <a:off x="586390" y="4279639"/>
            <a:ext cx="493478" cy="502980"/>
            <a:chOff x="7158422" y="1607015"/>
            <a:chExt cx="2726400" cy="2778897"/>
          </a:xfrm>
        </p:grpSpPr>
        <p:sp>
          <p:nvSpPr>
            <p:cNvPr id="6167" name="Google Shape;6167;p203"/>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168" name="Google Shape;6168;p203"/>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169" name="Google Shape;6169;p203"/>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170" name="Google Shape;6170;p203"/>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grpSp>
        <p:nvGrpSpPr>
          <p:cNvPr id="6171" name="Google Shape;6171;p203"/>
          <p:cNvGrpSpPr/>
          <p:nvPr/>
        </p:nvGrpSpPr>
        <p:grpSpPr>
          <a:xfrm>
            <a:off x="6862631" y="4184219"/>
            <a:ext cx="493074" cy="539869"/>
            <a:chOff x="2425447" y="576263"/>
            <a:chExt cx="886027" cy="969941"/>
          </a:xfrm>
        </p:grpSpPr>
        <p:grpSp>
          <p:nvGrpSpPr>
            <p:cNvPr id="6172" name="Google Shape;6172;p203"/>
            <p:cNvGrpSpPr/>
            <p:nvPr/>
          </p:nvGrpSpPr>
          <p:grpSpPr>
            <a:xfrm>
              <a:off x="2425447" y="660178"/>
              <a:ext cx="886027" cy="886027"/>
              <a:chOff x="2335756" y="3558618"/>
              <a:chExt cx="318600" cy="318600"/>
            </a:xfrm>
          </p:grpSpPr>
          <p:sp>
            <p:nvSpPr>
              <p:cNvPr id="6173" name="Google Shape;6173;p203"/>
              <p:cNvSpPr/>
              <p:nvPr/>
            </p:nvSpPr>
            <p:spPr>
              <a:xfrm>
                <a:off x="2498779" y="3603544"/>
                <a:ext cx="84252" cy="161002"/>
              </a:xfrm>
              <a:custGeom>
                <a:avLst/>
                <a:gdLst/>
                <a:ahLst/>
                <a:cxnLst/>
                <a:rect l="l" t="t" r="r" b="b"/>
                <a:pathLst>
                  <a:path w="146" h="279" extrusionOk="0">
                    <a:moveTo>
                      <a:pt x="0" y="0"/>
                    </a:moveTo>
                    <a:lnTo>
                      <a:pt x="0" y="196"/>
                    </a:lnTo>
                    <a:lnTo>
                      <a:pt x="146" y="279"/>
                    </a:lnTo>
                  </a:path>
                </a:pathLst>
              </a:custGeom>
              <a:noFill/>
              <a:ln w="12700" cap="rnd"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6174" name="Google Shape;6174;p203"/>
              <p:cNvSpPr/>
              <p:nvPr/>
            </p:nvSpPr>
            <p:spPr>
              <a:xfrm>
                <a:off x="2335756" y="3558618"/>
                <a:ext cx="318600" cy="318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cxnSp>
          <p:nvCxnSpPr>
            <p:cNvPr id="6175" name="Google Shape;6175;p203"/>
            <p:cNvCxnSpPr/>
            <p:nvPr/>
          </p:nvCxnSpPr>
          <p:spPr>
            <a:xfrm rot="10800000">
              <a:off x="2864677" y="577776"/>
              <a:ext cx="0" cy="85800"/>
            </a:xfrm>
            <a:prstGeom prst="straightConnector1">
              <a:avLst/>
            </a:prstGeom>
            <a:noFill/>
            <a:ln w="12700" cap="flat" cmpd="sng">
              <a:solidFill>
                <a:schemeClr val="dk2"/>
              </a:solidFill>
              <a:prstDash val="solid"/>
              <a:round/>
              <a:headEnd type="none" w="sm" len="sm"/>
              <a:tailEnd type="none" w="sm" len="sm"/>
            </a:ln>
          </p:spPr>
        </p:cxnSp>
        <p:cxnSp>
          <p:nvCxnSpPr>
            <p:cNvPr id="6176" name="Google Shape;6176;p203"/>
            <p:cNvCxnSpPr/>
            <p:nvPr/>
          </p:nvCxnSpPr>
          <p:spPr>
            <a:xfrm rot="10800000">
              <a:off x="2864714" y="533363"/>
              <a:ext cx="0" cy="85800"/>
            </a:xfrm>
            <a:prstGeom prst="straightConnector1">
              <a:avLst/>
            </a:prstGeom>
            <a:noFill/>
            <a:ln w="12700" cap="flat" cmpd="sng">
              <a:solidFill>
                <a:schemeClr val="dk2"/>
              </a:solidFill>
              <a:prstDash val="solid"/>
              <a:round/>
              <a:headEnd type="none" w="sm" len="sm"/>
              <a:tailEnd type="none" w="sm" len="sm"/>
            </a:ln>
          </p:spPr>
        </p:cxnSp>
        <p:sp>
          <p:nvSpPr>
            <p:cNvPr id="6177" name="Google Shape;6177;p203"/>
            <p:cNvSpPr/>
            <p:nvPr/>
          </p:nvSpPr>
          <p:spPr>
            <a:xfrm>
              <a:off x="2474216" y="708917"/>
              <a:ext cx="788700" cy="788700"/>
            </a:xfrm>
            <a:prstGeom prst="arc">
              <a:avLst>
                <a:gd name="adj1" fmla="val 16228449"/>
                <a:gd name="adj2" fmla="val 1639725"/>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178" name="Google Shape;6178;p203"/>
          <p:cNvCxnSpPr/>
          <p:nvPr/>
        </p:nvCxnSpPr>
        <p:spPr>
          <a:xfrm rot="10800000">
            <a:off x="7495626" y="2404393"/>
            <a:ext cx="358500" cy="0"/>
          </a:xfrm>
          <a:prstGeom prst="straightConnector1">
            <a:avLst/>
          </a:prstGeom>
          <a:noFill/>
          <a:ln w="12700" cap="flat" cmpd="sng">
            <a:solidFill>
              <a:schemeClr val="dk2"/>
            </a:solidFill>
            <a:prstDash val="solid"/>
            <a:round/>
            <a:headEnd type="triangle" w="med" len="med"/>
            <a:tailEnd type="none" w="sm" len="sm"/>
          </a:ln>
        </p:spPr>
      </p:cxnSp>
      <p:sp>
        <p:nvSpPr>
          <p:cNvPr id="6179" name="Google Shape;6179;p203"/>
          <p:cNvSpPr/>
          <p:nvPr/>
        </p:nvSpPr>
        <p:spPr>
          <a:xfrm>
            <a:off x="7913545" y="2220581"/>
            <a:ext cx="494095" cy="312385"/>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6180" name="Google Shape;6180;p203"/>
          <p:cNvSpPr/>
          <p:nvPr/>
        </p:nvSpPr>
        <p:spPr>
          <a:xfrm>
            <a:off x="426424" y="2754382"/>
            <a:ext cx="45681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Use your favorite IDEs, editors, notebooks, and frameworks</a:t>
            </a:r>
            <a:endParaRPr sz="1400"/>
          </a:p>
        </p:txBody>
      </p:sp>
      <p:sp>
        <p:nvSpPr>
          <p:cNvPr id="6181" name="Google Shape;6181;p203"/>
          <p:cNvSpPr/>
          <p:nvPr/>
        </p:nvSpPr>
        <p:spPr>
          <a:xfrm>
            <a:off x="6841808" y="2679064"/>
            <a:ext cx="40422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Flexibility of your local environment or curated cloud environment</a:t>
            </a:r>
            <a:endParaRPr sz="1400"/>
          </a:p>
        </p:txBody>
      </p:sp>
      <p:sp>
        <p:nvSpPr>
          <p:cNvPr id="6182" name="Google Shape;6182;p203"/>
          <p:cNvSpPr/>
          <p:nvPr/>
        </p:nvSpPr>
        <p:spPr>
          <a:xfrm>
            <a:off x="426423" y="4805375"/>
            <a:ext cx="45681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Integrate with other services like </a:t>
            </a:r>
            <a:br>
              <a:rPr lang="en-US" sz="1800">
                <a:solidFill>
                  <a:schemeClr val="dk1"/>
                </a:solidFill>
                <a:latin typeface="Quattrocento Sans"/>
                <a:ea typeface="Quattrocento Sans"/>
                <a:cs typeface="Quattrocento Sans"/>
                <a:sym typeface="Quattrocento Sans"/>
              </a:rPr>
            </a:br>
            <a:r>
              <a:rPr lang="en-US" sz="1800">
                <a:solidFill>
                  <a:schemeClr val="dk1"/>
                </a:solidFill>
                <a:latin typeface="Quattrocento Sans"/>
                <a:ea typeface="Quattrocento Sans"/>
                <a:cs typeface="Quattrocento Sans"/>
                <a:sym typeface="Quattrocento Sans"/>
              </a:rPr>
              <a:t>Azure Databricks</a:t>
            </a:r>
            <a:endParaRPr sz="1400"/>
          </a:p>
        </p:txBody>
      </p:sp>
      <p:sp>
        <p:nvSpPr>
          <p:cNvPr id="6183" name="Google Shape;6183;p203"/>
          <p:cNvSpPr/>
          <p:nvPr/>
        </p:nvSpPr>
        <p:spPr>
          <a:xfrm>
            <a:off x="6841808" y="4805375"/>
            <a:ext cx="41937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Get started quickly without any complex pre-requisites</a:t>
            </a:r>
            <a:endParaRPr sz="1400"/>
          </a:p>
        </p:txBody>
      </p:sp>
      <p:sp>
        <p:nvSpPr>
          <p:cNvPr id="6184" name="Google Shape;6184;p203"/>
          <p:cNvSpPr/>
          <p:nvPr/>
        </p:nvSpPr>
        <p:spPr>
          <a:xfrm>
            <a:off x="489503" y="2474587"/>
            <a:ext cx="4791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PyCharm</a:t>
            </a:r>
            <a:endParaRPr sz="1400"/>
          </a:p>
        </p:txBody>
      </p:sp>
      <p:sp>
        <p:nvSpPr>
          <p:cNvPr id="6185" name="Google Shape;6185;p203"/>
          <p:cNvSpPr/>
          <p:nvPr/>
        </p:nvSpPr>
        <p:spPr>
          <a:xfrm>
            <a:off x="1228724" y="2474587"/>
            <a:ext cx="3945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Jupyter</a:t>
            </a:r>
            <a:endParaRPr sz="900">
              <a:solidFill>
                <a:schemeClr val="dk2"/>
              </a:solidFill>
              <a:latin typeface="Quattrocento Sans"/>
              <a:ea typeface="Quattrocento Sans"/>
              <a:cs typeface="Quattrocento Sans"/>
              <a:sym typeface="Quattrocento Sans"/>
            </a:endParaRPr>
          </a:p>
        </p:txBody>
      </p:sp>
      <p:sp>
        <p:nvSpPr>
          <p:cNvPr id="6186" name="Google Shape;6186;p203"/>
          <p:cNvSpPr/>
          <p:nvPr/>
        </p:nvSpPr>
        <p:spPr>
          <a:xfrm>
            <a:off x="1845908" y="2479629"/>
            <a:ext cx="10065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Visual Studio Code</a:t>
            </a:r>
            <a:endParaRPr sz="1400"/>
          </a:p>
        </p:txBody>
      </p:sp>
      <p:pic>
        <p:nvPicPr>
          <p:cNvPr id="6187" name="Google Shape;6187;p203" descr="A close up of a sign&#10;&#10;Description automatically generated"/>
          <p:cNvPicPr preferRelativeResize="0"/>
          <p:nvPr/>
        </p:nvPicPr>
        <p:blipFill rotWithShape="1">
          <a:blip r:embed="rId3">
            <a:alphaModFix/>
          </a:blip>
          <a:srcRect/>
          <a:stretch/>
        </p:blipFill>
        <p:spPr>
          <a:xfrm>
            <a:off x="583085" y="2089761"/>
            <a:ext cx="287443" cy="300371"/>
          </a:xfrm>
          <a:prstGeom prst="rect">
            <a:avLst/>
          </a:prstGeom>
          <a:noFill/>
          <a:ln>
            <a:noFill/>
          </a:ln>
        </p:spPr>
      </p:pic>
      <p:pic>
        <p:nvPicPr>
          <p:cNvPr id="6188" name="Google Shape;6188;p203" descr="A picture containing vector graphics&#10;&#10;Description automatically generated"/>
          <p:cNvPicPr preferRelativeResize="0"/>
          <p:nvPr/>
        </p:nvPicPr>
        <p:blipFill rotWithShape="1">
          <a:blip r:embed="rId4">
            <a:alphaModFix/>
          </a:blip>
          <a:srcRect/>
          <a:stretch/>
        </p:blipFill>
        <p:spPr>
          <a:xfrm>
            <a:off x="1269468" y="2023943"/>
            <a:ext cx="349247" cy="399355"/>
          </a:xfrm>
          <a:prstGeom prst="rect">
            <a:avLst/>
          </a:prstGeom>
          <a:noFill/>
          <a:ln>
            <a:noFill/>
          </a:ln>
        </p:spPr>
      </p:pic>
      <p:pic>
        <p:nvPicPr>
          <p:cNvPr id="6189" name="Google Shape;6189;p203" descr="A close up of a sign&#10;&#10;Description automatically generated"/>
          <p:cNvPicPr preferRelativeResize="0"/>
          <p:nvPr/>
        </p:nvPicPr>
        <p:blipFill rotWithShape="1">
          <a:blip r:embed="rId5">
            <a:alphaModFix/>
          </a:blip>
          <a:srcRect/>
          <a:stretch/>
        </p:blipFill>
        <p:spPr>
          <a:xfrm>
            <a:off x="2185704" y="2072988"/>
            <a:ext cx="327980" cy="327526"/>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193"/>
        <p:cNvGrpSpPr/>
        <p:nvPr/>
      </p:nvGrpSpPr>
      <p:grpSpPr>
        <a:xfrm>
          <a:off x="0" y="0"/>
          <a:ext cx="0" cy="0"/>
          <a:chOff x="0" y="0"/>
          <a:chExt cx="0" cy="0"/>
        </a:xfrm>
      </p:grpSpPr>
      <p:sp>
        <p:nvSpPr>
          <p:cNvPr id="6194" name="Google Shape;6194;p204"/>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ML Service </a:t>
            </a:r>
            <a:endParaRPr sz="4500">
              <a:latin typeface="Calibri"/>
              <a:ea typeface="Calibri"/>
              <a:cs typeface="Calibri"/>
              <a:sym typeface="Calibri"/>
            </a:endParaRPr>
          </a:p>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includes</a:t>
            </a:r>
            <a:endParaRPr sz="4500">
              <a:latin typeface="Calibri"/>
              <a:ea typeface="Calibri"/>
              <a:cs typeface="Calibri"/>
              <a:sym typeface="Calibri"/>
            </a:endParaRPr>
          </a:p>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DataPrep SDK</a:t>
            </a:r>
            <a:endParaRPr sz="4500">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198"/>
        <p:cNvGrpSpPr/>
        <p:nvPr/>
      </p:nvGrpSpPr>
      <p:grpSpPr>
        <a:xfrm>
          <a:off x="0" y="0"/>
          <a:ext cx="0" cy="0"/>
          <a:chOff x="0" y="0"/>
          <a:chExt cx="0" cy="0"/>
        </a:xfrm>
      </p:grpSpPr>
      <p:sp>
        <p:nvSpPr>
          <p:cNvPr id="6199" name="Google Shape;6199;p205"/>
          <p:cNvSpPr txBox="1">
            <a:spLocks noGrp="1"/>
          </p:cNvSpPr>
          <p:nvPr>
            <p:ph type="body" idx="1"/>
          </p:nvPr>
        </p:nvSpPr>
        <p:spPr>
          <a:xfrm>
            <a:off x="464427" y="1999917"/>
            <a:ext cx="5214900" cy="3936000"/>
          </a:xfrm>
          <a:prstGeom prst="rect">
            <a:avLst/>
          </a:prstGeom>
          <a:noFill/>
          <a:ln>
            <a:noFill/>
          </a:ln>
        </p:spPr>
        <p:txBody>
          <a:bodyPr spcFirstLastPara="1" wrap="square" lIns="0" tIns="0" rIns="0" bIns="0" anchor="t" anchorCtr="0">
            <a:noAutofit/>
          </a:bodyPr>
          <a:lstStyle/>
          <a:p>
            <a:pPr marL="279400" lvl="0" indent="-279400" algn="l" rtl="0">
              <a:lnSpc>
                <a:spcPct val="90000"/>
              </a:lnSpc>
              <a:spcBef>
                <a:spcPts val="0"/>
              </a:spcBef>
              <a:spcAft>
                <a:spcPts val="0"/>
              </a:spcAft>
              <a:buClr>
                <a:schemeClr val="dk1"/>
              </a:buClr>
              <a:buSzPts val="1600"/>
              <a:buFont typeface="Arial"/>
              <a:buChar char="•"/>
            </a:pPr>
            <a:r>
              <a:rPr lang="en-US" sz="1800" dirty="0">
                <a:solidFill>
                  <a:schemeClr val="dk1"/>
                </a:solidFill>
              </a:rPr>
              <a:t>Understanding the semantics of data is difficult and time-consuming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Merging data from different sources is a manual process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Detecting, troubleshooting and fixing errors is a high tax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Custom code is always required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Operationalization is challenging </a:t>
            </a:r>
            <a:endParaRPr dirty="0"/>
          </a:p>
          <a:p>
            <a:pPr marL="330200" lvl="0" indent="-190500" algn="l" rtl="0">
              <a:lnSpc>
                <a:spcPct val="90000"/>
              </a:lnSpc>
              <a:spcBef>
                <a:spcPts val="1800"/>
              </a:spcBef>
              <a:spcAft>
                <a:spcPts val="0"/>
              </a:spcAft>
              <a:buClr>
                <a:srgbClr val="000000"/>
              </a:buClr>
              <a:buSzPts val="2200"/>
              <a:buFont typeface="Arial"/>
              <a:buNone/>
            </a:pPr>
            <a:endParaRPr sz="2400" dirty="0"/>
          </a:p>
          <a:p>
            <a:pPr marL="444500" lvl="0" indent="-304800" algn="l" rtl="0">
              <a:lnSpc>
                <a:spcPct val="90000"/>
              </a:lnSpc>
              <a:spcBef>
                <a:spcPts val="1300"/>
              </a:spcBef>
              <a:spcAft>
                <a:spcPts val="0"/>
              </a:spcAft>
              <a:buClr>
                <a:srgbClr val="000000"/>
              </a:buClr>
              <a:buSzPts val="2300"/>
              <a:buFont typeface="Arial"/>
              <a:buNone/>
            </a:pPr>
            <a:endParaRPr dirty="0"/>
          </a:p>
        </p:txBody>
      </p:sp>
      <p:sp>
        <p:nvSpPr>
          <p:cNvPr id="6200" name="Google Shape;6200;p205"/>
          <p:cNvSpPr txBox="1">
            <a:spLocks noGrp="1"/>
          </p:cNvSpPr>
          <p:nvPr>
            <p:ph type="title"/>
          </p:nvPr>
        </p:nvSpPr>
        <p:spPr>
          <a:xfrm>
            <a:off x="426424" y="302552"/>
            <a:ext cx="11335800" cy="7395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Customer Challenges and Pain Points</a:t>
            </a:r>
            <a:endParaRPr sz="4500" b="1">
              <a:latin typeface="Calibri"/>
              <a:ea typeface="Calibri"/>
              <a:cs typeface="Calibri"/>
              <a:sym typeface="Calibri"/>
            </a:endParaRPr>
          </a:p>
        </p:txBody>
      </p:sp>
      <p:grpSp>
        <p:nvGrpSpPr>
          <p:cNvPr id="6201" name="Google Shape;6201;p205"/>
          <p:cNvGrpSpPr/>
          <p:nvPr/>
        </p:nvGrpSpPr>
        <p:grpSpPr>
          <a:xfrm>
            <a:off x="6094198" y="1712001"/>
            <a:ext cx="5473309" cy="3661285"/>
            <a:chOff x="5823429" y="1493135"/>
            <a:chExt cx="5583300" cy="3734100"/>
          </a:xfrm>
        </p:grpSpPr>
        <p:sp>
          <p:nvSpPr>
            <p:cNvPr id="6202" name="Google Shape;6202;p205"/>
            <p:cNvSpPr/>
            <p:nvPr/>
          </p:nvSpPr>
          <p:spPr>
            <a:xfrm>
              <a:off x="5989320" y="1493135"/>
              <a:ext cx="5303400" cy="3734100"/>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203" name="Google Shape;6203;p205"/>
            <p:cNvSpPr/>
            <p:nvPr/>
          </p:nvSpPr>
          <p:spPr>
            <a:xfrm>
              <a:off x="5823429" y="1625377"/>
              <a:ext cx="5583300" cy="414300"/>
            </a:xfrm>
            <a:prstGeom prst="rect">
              <a:avLst/>
            </a:prstGeom>
            <a:no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b="0" i="0" u="none" strike="noStrike" cap="none">
                  <a:solidFill>
                    <a:srgbClr val="0078D7"/>
                  </a:solidFill>
                  <a:latin typeface="Quattrocento Sans"/>
                  <a:ea typeface="Quattrocento Sans"/>
                  <a:cs typeface="Quattrocento Sans"/>
                  <a:sym typeface="Quattrocento Sans"/>
                </a:rPr>
                <a:t>Examples of manual, non-scalable work </a:t>
              </a:r>
              <a:endParaRPr sz="2000" b="0" i="0" u="none" strike="noStrike" cap="none">
                <a:solidFill>
                  <a:srgbClr val="0078D7"/>
                </a:solidFill>
                <a:latin typeface="Quattrocento Sans"/>
                <a:ea typeface="Quattrocento Sans"/>
                <a:cs typeface="Quattrocento Sans"/>
                <a:sym typeface="Quattrocento Sans"/>
              </a:endParaRPr>
            </a:p>
          </p:txBody>
        </p:sp>
        <p:sp>
          <p:nvSpPr>
            <p:cNvPr id="6204" name="Google Shape;6204;p205"/>
            <p:cNvSpPr/>
            <p:nvPr/>
          </p:nvSpPr>
          <p:spPr>
            <a:xfrm>
              <a:off x="7657718" y="2413387"/>
              <a:ext cx="3257100" cy="2246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Data formatting</a:t>
              </a:r>
              <a:endParaRPr sz="1400" dirty="0"/>
            </a:p>
            <a:p>
              <a:pPr marL="0" marR="0" lvl="0" indent="0" algn="l" rtl="0">
                <a:lnSpc>
                  <a:spcPct val="100000"/>
                </a:lnSpc>
                <a:spcBef>
                  <a:spcPts val="470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Dealing with dates</a:t>
              </a:r>
              <a:endParaRPr sz="1400" dirty="0"/>
            </a:p>
            <a:p>
              <a:pPr marL="0" marR="0" lvl="0" indent="0" algn="l" rtl="0">
                <a:lnSpc>
                  <a:spcPct val="100000"/>
                </a:lnSpc>
                <a:spcBef>
                  <a:spcPts val="470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a:t>
              </a:r>
              <a:r>
                <a:rPr lang="en-US" sz="2000" b="0" i="0" u="none" strike="noStrike" cap="none" dirty="0" err="1">
                  <a:solidFill>
                    <a:srgbClr val="000000"/>
                  </a:solidFill>
                  <a:latin typeface="Quattrocento Sans"/>
                  <a:ea typeface="Quattrocento Sans"/>
                  <a:cs typeface="Quattrocento Sans"/>
                  <a:sym typeface="Quattrocento Sans"/>
                </a:rPr>
                <a:t>Rectangularizing</a:t>
              </a:r>
              <a:r>
                <a:rPr lang="en-US" sz="2000" b="0" i="0" u="none" strike="noStrike" cap="none" dirty="0">
                  <a:solidFill>
                    <a:srgbClr val="000000"/>
                  </a:solidFill>
                  <a:latin typeface="Quattrocento Sans"/>
                  <a:ea typeface="Quattrocento Sans"/>
                  <a:cs typeface="Quattrocento Sans"/>
                  <a:sym typeface="Quattrocento Sans"/>
                </a:rPr>
                <a:t>’ data</a:t>
              </a:r>
              <a:endParaRPr sz="1400" dirty="0"/>
            </a:p>
          </p:txBody>
        </p:sp>
        <p:sp>
          <p:nvSpPr>
            <p:cNvPr id="6205" name="Google Shape;6205;p205"/>
            <p:cNvSpPr/>
            <p:nvPr/>
          </p:nvSpPr>
          <p:spPr>
            <a:xfrm>
              <a:off x="6664458" y="4156644"/>
              <a:ext cx="818100" cy="627600"/>
            </a:xfrm>
            <a:prstGeom prst="rect">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6206" name="Google Shape;6206;p205"/>
            <p:cNvGrpSpPr/>
            <p:nvPr/>
          </p:nvGrpSpPr>
          <p:grpSpPr>
            <a:xfrm>
              <a:off x="6708072" y="3155271"/>
              <a:ext cx="713057" cy="683834"/>
              <a:chOff x="4316204" y="2433510"/>
              <a:chExt cx="448238" cy="429868"/>
            </a:xfrm>
          </p:grpSpPr>
          <p:sp>
            <p:nvSpPr>
              <p:cNvPr id="6207" name="Google Shape;6207;p205"/>
              <p:cNvSpPr/>
              <p:nvPr/>
            </p:nvSpPr>
            <p:spPr>
              <a:xfrm>
                <a:off x="4316204" y="2433510"/>
                <a:ext cx="448238" cy="429868"/>
              </a:xfrm>
              <a:custGeom>
                <a:avLst/>
                <a:gdLst/>
                <a:ahLst/>
                <a:cxnLst/>
                <a:rect l="l" t="t" r="r" b="b"/>
                <a:pathLst>
                  <a:path w="244" h="234" extrusionOk="0">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6208" name="Google Shape;6208;p205"/>
              <p:cNvCxnSpPr/>
              <p:nvPr/>
            </p:nvCxnSpPr>
            <p:spPr>
              <a:xfrm>
                <a:off x="4357163" y="2633663"/>
                <a:ext cx="370500" cy="0"/>
              </a:xfrm>
              <a:prstGeom prst="straightConnector1">
                <a:avLst/>
              </a:prstGeom>
              <a:noFill/>
              <a:ln w="12700" cap="flat" cmpd="sng">
                <a:solidFill>
                  <a:schemeClr val="dk2"/>
                </a:solidFill>
                <a:prstDash val="solid"/>
                <a:round/>
                <a:headEnd type="none" w="sm" len="sm"/>
                <a:tailEnd type="none" w="sm" len="sm"/>
              </a:ln>
            </p:spPr>
          </p:cxnSp>
          <p:cxnSp>
            <p:nvCxnSpPr>
              <p:cNvPr id="6209" name="Google Shape;6209;p205"/>
              <p:cNvCxnSpPr/>
              <p:nvPr/>
            </p:nvCxnSpPr>
            <p:spPr>
              <a:xfrm>
                <a:off x="4357163" y="2711451"/>
                <a:ext cx="370500" cy="0"/>
              </a:xfrm>
              <a:prstGeom prst="straightConnector1">
                <a:avLst/>
              </a:prstGeom>
              <a:noFill/>
              <a:ln w="12700" cap="flat" cmpd="sng">
                <a:solidFill>
                  <a:schemeClr val="dk2"/>
                </a:solidFill>
                <a:prstDash val="solid"/>
                <a:round/>
                <a:headEnd type="none" w="sm" len="sm"/>
                <a:tailEnd type="none" w="sm" len="sm"/>
              </a:ln>
            </p:spPr>
          </p:cxnSp>
          <p:cxnSp>
            <p:nvCxnSpPr>
              <p:cNvPr id="6210" name="Google Shape;6210;p205"/>
              <p:cNvCxnSpPr/>
              <p:nvPr/>
            </p:nvCxnSpPr>
            <p:spPr>
              <a:xfrm>
                <a:off x="4357163" y="2789238"/>
                <a:ext cx="370500" cy="0"/>
              </a:xfrm>
              <a:prstGeom prst="straightConnector1">
                <a:avLst/>
              </a:prstGeom>
              <a:noFill/>
              <a:ln w="12700" cap="flat" cmpd="sng">
                <a:solidFill>
                  <a:schemeClr val="dk2"/>
                </a:solidFill>
                <a:prstDash val="solid"/>
                <a:round/>
                <a:headEnd type="none" w="sm" len="sm"/>
                <a:tailEnd type="none" w="sm" len="sm"/>
              </a:ln>
            </p:spPr>
          </p:cxnSp>
          <p:grpSp>
            <p:nvGrpSpPr>
              <p:cNvPr id="6211" name="Google Shape;6211;p205"/>
              <p:cNvGrpSpPr/>
              <p:nvPr/>
            </p:nvGrpSpPr>
            <p:grpSpPr>
              <a:xfrm rot="-5400000">
                <a:off x="4429672" y="2597751"/>
                <a:ext cx="231822" cy="230718"/>
                <a:chOff x="4357163" y="3062288"/>
                <a:chExt cx="370500" cy="155575"/>
              </a:xfrm>
            </p:grpSpPr>
            <p:cxnSp>
              <p:nvCxnSpPr>
                <p:cNvPr id="6212" name="Google Shape;6212;p205"/>
                <p:cNvCxnSpPr/>
                <p:nvPr/>
              </p:nvCxnSpPr>
              <p:spPr>
                <a:xfrm>
                  <a:off x="4357163" y="3062288"/>
                  <a:ext cx="370500" cy="0"/>
                </a:xfrm>
                <a:prstGeom prst="straightConnector1">
                  <a:avLst/>
                </a:prstGeom>
                <a:noFill/>
                <a:ln w="12700" cap="flat" cmpd="sng">
                  <a:solidFill>
                    <a:schemeClr val="dk2"/>
                  </a:solidFill>
                  <a:prstDash val="solid"/>
                  <a:round/>
                  <a:headEnd type="none" w="sm" len="sm"/>
                  <a:tailEnd type="none" w="sm" len="sm"/>
                </a:ln>
              </p:spPr>
            </p:cxnSp>
            <p:cxnSp>
              <p:nvCxnSpPr>
                <p:cNvPr id="6213" name="Google Shape;6213;p205"/>
                <p:cNvCxnSpPr/>
                <p:nvPr/>
              </p:nvCxnSpPr>
              <p:spPr>
                <a:xfrm>
                  <a:off x="4357163" y="3140076"/>
                  <a:ext cx="370500" cy="0"/>
                </a:xfrm>
                <a:prstGeom prst="straightConnector1">
                  <a:avLst/>
                </a:prstGeom>
                <a:noFill/>
                <a:ln w="12700" cap="flat" cmpd="sng">
                  <a:solidFill>
                    <a:schemeClr val="dk2"/>
                  </a:solidFill>
                  <a:prstDash val="solid"/>
                  <a:round/>
                  <a:headEnd type="none" w="sm" len="sm"/>
                  <a:tailEnd type="none" w="sm" len="sm"/>
                </a:ln>
              </p:spPr>
            </p:cxnSp>
            <p:cxnSp>
              <p:nvCxnSpPr>
                <p:cNvPr id="6214" name="Google Shape;6214;p205"/>
                <p:cNvCxnSpPr/>
                <p:nvPr/>
              </p:nvCxnSpPr>
              <p:spPr>
                <a:xfrm>
                  <a:off x="4357163" y="3217863"/>
                  <a:ext cx="370500" cy="0"/>
                </a:xfrm>
                <a:prstGeom prst="straightConnector1">
                  <a:avLst/>
                </a:prstGeom>
                <a:noFill/>
                <a:ln w="12700" cap="flat" cmpd="sng">
                  <a:solidFill>
                    <a:schemeClr val="dk2"/>
                  </a:solidFill>
                  <a:prstDash val="solid"/>
                  <a:round/>
                  <a:headEnd type="none" w="sm" len="sm"/>
                  <a:tailEnd type="none" w="sm" len="sm"/>
                </a:ln>
              </p:spPr>
            </p:cxnSp>
          </p:grpSp>
        </p:grpSp>
        <p:grpSp>
          <p:nvGrpSpPr>
            <p:cNvPr id="6215" name="Google Shape;6215;p205"/>
            <p:cNvGrpSpPr/>
            <p:nvPr/>
          </p:nvGrpSpPr>
          <p:grpSpPr>
            <a:xfrm>
              <a:off x="6856495" y="4292832"/>
              <a:ext cx="446074" cy="390498"/>
              <a:chOff x="3764" y="3313"/>
              <a:chExt cx="353" cy="309"/>
            </a:xfrm>
          </p:grpSpPr>
          <p:sp>
            <p:nvSpPr>
              <p:cNvPr id="6216" name="Google Shape;6216;p205"/>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7" name="Google Shape;6217;p205"/>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8" name="Google Shape;6218;p205"/>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9" name="Google Shape;6219;p205"/>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0" name="Google Shape;6220;p205"/>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1" name="Google Shape;6221;p205"/>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2" name="Google Shape;6222;p205"/>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3" name="Google Shape;6223;p205"/>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4" name="Google Shape;6224;p205"/>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5" name="Google Shape;6225;p205"/>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6" name="Google Shape;6226;p205"/>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7" name="Google Shape;6227;p205"/>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8" name="Google Shape;6228;p205"/>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9" name="Google Shape;6229;p205"/>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0" name="Google Shape;6230;p205"/>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1" name="Google Shape;6231;p205"/>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2" name="Google Shape;6232;p205"/>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3" name="Google Shape;6233;p205"/>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234" name="Google Shape;6234;p205"/>
            <p:cNvGrpSpPr/>
            <p:nvPr/>
          </p:nvGrpSpPr>
          <p:grpSpPr>
            <a:xfrm>
              <a:off x="6687784" y="2303157"/>
              <a:ext cx="754341" cy="544136"/>
              <a:chOff x="3751869" y="1754414"/>
              <a:chExt cx="4688258" cy="3381830"/>
            </a:xfrm>
          </p:grpSpPr>
          <p:sp>
            <p:nvSpPr>
              <p:cNvPr id="6235" name="Google Shape;6235;p205"/>
              <p:cNvSpPr/>
              <p:nvPr/>
            </p:nvSpPr>
            <p:spPr>
              <a:xfrm>
                <a:off x="3751869" y="1754414"/>
                <a:ext cx="1605717" cy="3381830"/>
              </a:xfrm>
              <a:custGeom>
                <a:avLst/>
                <a:gdLst/>
                <a:ahLst/>
                <a:cxnLst/>
                <a:rect l="l" t="t" r="r" b="b"/>
                <a:pathLst>
                  <a:path w="1605717" h="3381830" extrusionOk="0">
                    <a:moveTo>
                      <a:pt x="1605717" y="3381830"/>
                    </a:moveTo>
                    <a:lnTo>
                      <a:pt x="60246" y="1836358"/>
                    </a:lnTo>
                    <a:cubicBezTo>
                      <a:pt x="-20081" y="1756032"/>
                      <a:pt x="-20081" y="1625797"/>
                      <a:pt x="60246" y="1545470"/>
                    </a:cubicBezTo>
                    <a:lnTo>
                      <a:pt x="1605716" y="0"/>
                    </a:lnTo>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6" name="Google Shape;6236;p205"/>
              <p:cNvSpPr/>
              <p:nvPr/>
            </p:nvSpPr>
            <p:spPr>
              <a:xfrm>
                <a:off x="6834412" y="1754415"/>
                <a:ext cx="1605715" cy="3381828"/>
              </a:xfrm>
              <a:custGeom>
                <a:avLst/>
                <a:gdLst/>
                <a:ahLst/>
                <a:cxnLst/>
                <a:rect l="l" t="t" r="r" b="b"/>
                <a:pathLst>
                  <a:path w="1605715" h="3381828" extrusionOk="0">
                    <a:moveTo>
                      <a:pt x="1" y="0"/>
                    </a:moveTo>
                    <a:lnTo>
                      <a:pt x="1545471" y="1545469"/>
                    </a:lnTo>
                    <a:cubicBezTo>
                      <a:pt x="1625797" y="1625796"/>
                      <a:pt x="1625797" y="1756031"/>
                      <a:pt x="1545471" y="1836357"/>
                    </a:cubicBezTo>
                    <a:lnTo>
                      <a:pt x="0" y="3381828"/>
                    </a:lnTo>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7" name="Google Shape;6237;p205"/>
              <p:cNvSpPr/>
              <p:nvPr/>
            </p:nvSpPr>
            <p:spPr>
              <a:xfrm>
                <a:off x="5154384" y="3131457"/>
                <a:ext cx="627179" cy="627179"/>
              </a:xfrm>
              <a:custGeom>
                <a:avLst/>
                <a:gdLst/>
                <a:ahLst/>
                <a:cxnLst/>
                <a:rect l="l" t="t" r="r" b="b"/>
                <a:pathLst>
                  <a:path w="500742" h="500742" extrusionOk="0">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8" name="Google Shape;6238;p205"/>
              <p:cNvSpPr/>
              <p:nvPr/>
            </p:nvSpPr>
            <p:spPr>
              <a:xfrm>
                <a:off x="6409870" y="3131457"/>
                <a:ext cx="627179" cy="627179"/>
              </a:xfrm>
              <a:custGeom>
                <a:avLst/>
                <a:gdLst/>
                <a:ahLst/>
                <a:cxnLst/>
                <a:rect l="l" t="t" r="r" b="b"/>
                <a:pathLst>
                  <a:path w="500742" h="500742" extrusionOk="0">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242"/>
        <p:cNvGrpSpPr/>
        <p:nvPr/>
      </p:nvGrpSpPr>
      <p:grpSpPr>
        <a:xfrm>
          <a:off x="0" y="0"/>
          <a:ext cx="0" cy="0"/>
          <a:chOff x="0" y="0"/>
          <a:chExt cx="0" cy="0"/>
        </a:xfrm>
      </p:grpSpPr>
      <p:sp>
        <p:nvSpPr>
          <p:cNvPr id="6243" name="Google Shape;6243;p206"/>
          <p:cNvSpPr/>
          <p:nvPr/>
        </p:nvSpPr>
        <p:spPr>
          <a:xfrm>
            <a:off x="305379" y="3913601"/>
            <a:ext cx="11685600" cy="1618200"/>
          </a:xfrm>
          <a:prstGeom prst="rect">
            <a:avLst/>
          </a:prstGeom>
          <a:solidFill>
            <a:schemeClr val="lt2"/>
          </a:solidFill>
          <a:ln>
            <a:noFill/>
          </a:ln>
        </p:spPr>
        <p:txBody>
          <a:bodyPr spcFirstLastPara="1" wrap="square" lIns="186500" tIns="149200" rIns="186500" bIns="149200"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6244" name="Google Shape;6244;p206"/>
          <p:cNvSpPr/>
          <p:nvPr/>
        </p:nvSpPr>
        <p:spPr>
          <a:xfrm>
            <a:off x="305380" y="1269206"/>
            <a:ext cx="11685600" cy="2336100"/>
          </a:xfrm>
          <a:prstGeom prst="rect">
            <a:avLst/>
          </a:prstGeom>
          <a:solidFill>
            <a:schemeClr val="lt2"/>
          </a:solidFill>
          <a:ln>
            <a:noFill/>
          </a:ln>
        </p:spPr>
        <p:txBody>
          <a:bodyPr spcFirstLastPara="1" wrap="square" lIns="186500" tIns="149200" rIns="186500" bIns="149200"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6245" name="Google Shape;6245;p206"/>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Data Lifecycle</a:t>
            </a:r>
            <a:endParaRPr sz="4500" b="1">
              <a:latin typeface="Calibri"/>
              <a:ea typeface="Calibri"/>
              <a:cs typeface="Calibri"/>
              <a:sym typeface="Calibri"/>
            </a:endParaRPr>
          </a:p>
        </p:txBody>
      </p:sp>
      <p:sp>
        <p:nvSpPr>
          <p:cNvPr id="6246" name="Google Shape;6246;p206"/>
          <p:cNvSpPr txBox="1"/>
          <p:nvPr/>
        </p:nvSpPr>
        <p:spPr>
          <a:xfrm>
            <a:off x="427228" y="1425921"/>
            <a:ext cx="1936500" cy="31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Interactive training</a:t>
            </a:r>
            <a:endParaRPr sz="1400"/>
          </a:p>
        </p:txBody>
      </p:sp>
      <p:sp>
        <p:nvSpPr>
          <p:cNvPr id="6247" name="Google Shape;6247;p206"/>
          <p:cNvSpPr/>
          <p:nvPr/>
        </p:nvSpPr>
        <p:spPr>
          <a:xfrm>
            <a:off x="427228"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Discover</a:t>
            </a:r>
            <a:endParaRPr sz="1400"/>
          </a:p>
        </p:txBody>
      </p:sp>
      <p:sp>
        <p:nvSpPr>
          <p:cNvPr id="6248" name="Google Shape;6248;p206"/>
          <p:cNvSpPr/>
          <p:nvPr/>
        </p:nvSpPr>
        <p:spPr>
          <a:xfrm>
            <a:off x="1874883"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Acquire</a:t>
            </a:r>
            <a:endParaRPr sz="1400"/>
          </a:p>
        </p:txBody>
      </p:sp>
      <p:sp>
        <p:nvSpPr>
          <p:cNvPr id="6249" name="Google Shape;6249;p206"/>
          <p:cNvSpPr/>
          <p:nvPr/>
        </p:nvSpPr>
        <p:spPr>
          <a:xfrm>
            <a:off x="3322537"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Consume</a:t>
            </a:r>
            <a:endParaRPr sz="1400"/>
          </a:p>
        </p:txBody>
      </p:sp>
      <p:sp>
        <p:nvSpPr>
          <p:cNvPr id="6250" name="Google Shape;6250;p206"/>
          <p:cNvSpPr/>
          <p:nvPr/>
        </p:nvSpPr>
        <p:spPr>
          <a:xfrm>
            <a:off x="4770192"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51" name="Google Shape;6251;p206"/>
          <p:cNvSpPr/>
          <p:nvPr/>
        </p:nvSpPr>
        <p:spPr>
          <a:xfrm>
            <a:off x="6217846"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52" name="Google Shape;6252;p206"/>
          <p:cNvSpPr/>
          <p:nvPr/>
        </p:nvSpPr>
        <p:spPr>
          <a:xfrm>
            <a:off x="7665501"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53" name="Google Shape;6253;p206"/>
          <p:cNvSpPr/>
          <p:nvPr/>
        </p:nvSpPr>
        <p:spPr>
          <a:xfrm>
            <a:off x="9113155"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54" name="Google Shape;6254;p206"/>
          <p:cNvSpPr/>
          <p:nvPr/>
        </p:nvSpPr>
        <p:spPr>
          <a:xfrm>
            <a:off x="10560812"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Shape</a:t>
            </a:r>
            <a:endParaRPr sz="1400"/>
          </a:p>
        </p:txBody>
      </p:sp>
      <p:cxnSp>
        <p:nvCxnSpPr>
          <p:cNvPr id="6255" name="Google Shape;6255;p206"/>
          <p:cNvCxnSpPr/>
          <p:nvPr/>
        </p:nvCxnSpPr>
        <p:spPr>
          <a:xfrm rot="10800000">
            <a:off x="5610858" y="2073940"/>
            <a:ext cx="2895300" cy="12300"/>
          </a:xfrm>
          <a:prstGeom prst="bentConnector3">
            <a:avLst>
              <a:gd name="adj1" fmla="val 0"/>
            </a:avLst>
          </a:prstGeom>
          <a:noFill/>
          <a:ln w="12700" cap="flat" cmpd="sng">
            <a:solidFill>
              <a:schemeClr val="dk2"/>
            </a:solidFill>
            <a:prstDash val="solid"/>
            <a:round/>
            <a:headEnd type="none" w="sm" len="sm"/>
            <a:tailEnd type="triangle" w="med" len="med"/>
          </a:ln>
        </p:spPr>
      </p:cxnSp>
      <p:cxnSp>
        <p:nvCxnSpPr>
          <p:cNvPr id="6256" name="Google Shape;6256;p206"/>
          <p:cNvCxnSpPr>
            <a:endCxn id="6250" idx="0"/>
          </p:cNvCxnSpPr>
          <p:nvPr/>
        </p:nvCxnSpPr>
        <p:spPr>
          <a:xfrm rot="10800000">
            <a:off x="5367567" y="2080014"/>
            <a:ext cx="5799900" cy="6600"/>
          </a:xfrm>
          <a:prstGeom prst="bentConnector4">
            <a:avLst>
              <a:gd name="adj1" fmla="val 20"/>
              <a:gd name="adj2" fmla="val 8659561"/>
            </a:avLst>
          </a:prstGeom>
          <a:noFill/>
          <a:ln w="12700" cap="flat" cmpd="sng">
            <a:solidFill>
              <a:schemeClr val="dk2"/>
            </a:solidFill>
            <a:prstDash val="solid"/>
            <a:round/>
            <a:headEnd type="none" w="sm" len="sm"/>
            <a:tailEnd type="triangle" w="med" len="med"/>
          </a:ln>
        </p:spPr>
      </p:cxnSp>
      <p:sp>
        <p:nvSpPr>
          <p:cNvPr id="6257" name="Google Shape;6257;p206"/>
          <p:cNvSpPr txBox="1"/>
          <p:nvPr/>
        </p:nvSpPr>
        <p:spPr>
          <a:xfrm>
            <a:off x="427228" y="4114518"/>
            <a:ext cx="1936500" cy="31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Retraining/scoring</a:t>
            </a:r>
            <a:endParaRPr sz="1400"/>
          </a:p>
        </p:txBody>
      </p:sp>
      <p:sp>
        <p:nvSpPr>
          <p:cNvPr id="6258" name="Google Shape;6258;p206"/>
          <p:cNvSpPr/>
          <p:nvPr/>
        </p:nvSpPr>
        <p:spPr>
          <a:xfrm>
            <a:off x="427226"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Acquire</a:t>
            </a:r>
            <a:endParaRPr sz="1400"/>
          </a:p>
        </p:txBody>
      </p:sp>
      <p:sp>
        <p:nvSpPr>
          <p:cNvPr id="6259" name="Google Shape;6259;p206"/>
          <p:cNvSpPr/>
          <p:nvPr/>
        </p:nvSpPr>
        <p:spPr>
          <a:xfrm>
            <a:off x="1874882"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Consume</a:t>
            </a:r>
            <a:endParaRPr sz="1400"/>
          </a:p>
        </p:txBody>
      </p:sp>
      <p:sp>
        <p:nvSpPr>
          <p:cNvPr id="6260" name="Google Shape;6260;p206"/>
          <p:cNvSpPr/>
          <p:nvPr/>
        </p:nvSpPr>
        <p:spPr>
          <a:xfrm>
            <a:off x="3322536"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61" name="Google Shape;6261;p206"/>
          <p:cNvSpPr/>
          <p:nvPr/>
        </p:nvSpPr>
        <p:spPr>
          <a:xfrm>
            <a:off x="4770191"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Validate</a:t>
            </a:r>
            <a:endParaRPr sz="1400"/>
          </a:p>
        </p:txBody>
      </p:sp>
      <p:sp>
        <p:nvSpPr>
          <p:cNvPr id="6262" name="Google Shape;6262;p206"/>
          <p:cNvSpPr/>
          <p:nvPr/>
        </p:nvSpPr>
        <p:spPr>
          <a:xfrm>
            <a:off x="6217845"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63" name="Google Shape;6263;p206"/>
          <p:cNvSpPr/>
          <p:nvPr/>
        </p:nvSpPr>
        <p:spPr>
          <a:xfrm>
            <a:off x="7665500"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64" name="Google Shape;6264;p206"/>
          <p:cNvSpPr/>
          <p:nvPr/>
        </p:nvSpPr>
        <p:spPr>
          <a:xfrm>
            <a:off x="9113155"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Shape</a:t>
            </a:r>
            <a:endParaRPr sz="1400"/>
          </a:p>
        </p:txBody>
      </p:sp>
      <p:sp>
        <p:nvSpPr>
          <p:cNvPr id="6265" name="Google Shape;6265;p206"/>
          <p:cNvSpPr/>
          <p:nvPr/>
        </p:nvSpPr>
        <p:spPr>
          <a:xfrm>
            <a:off x="10560812"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Validate</a:t>
            </a:r>
            <a:endParaRPr sz="1400"/>
          </a:p>
        </p:txBody>
      </p:sp>
      <p:sp>
        <p:nvSpPr>
          <p:cNvPr id="6266" name="Google Shape;6266;p206"/>
          <p:cNvSpPr txBox="1"/>
          <p:nvPr/>
        </p:nvSpPr>
        <p:spPr>
          <a:xfrm>
            <a:off x="1229771" y="2850090"/>
            <a:ext cx="10303800" cy="4944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Operationalization</a:t>
            </a:r>
            <a:endParaRPr sz="1400"/>
          </a:p>
        </p:txBody>
      </p:sp>
      <p:grpSp>
        <p:nvGrpSpPr>
          <p:cNvPr id="6267" name="Google Shape;6267;p206"/>
          <p:cNvGrpSpPr/>
          <p:nvPr/>
        </p:nvGrpSpPr>
        <p:grpSpPr>
          <a:xfrm>
            <a:off x="2475410" y="2338327"/>
            <a:ext cx="8686292" cy="439830"/>
            <a:chOff x="2474793" y="2338546"/>
            <a:chExt cx="8687161" cy="692100"/>
          </a:xfrm>
        </p:grpSpPr>
        <p:cxnSp>
          <p:nvCxnSpPr>
            <p:cNvPr id="6268" name="Google Shape;6268;p206"/>
            <p:cNvCxnSpPr/>
            <p:nvPr/>
          </p:nvCxnSpPr>
          <p:spPr>
            <a:xfrm>
              <a:off x="247479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69" name="Google Shape;6269;p206"/>
            <p:cNvCxnSpPr/>
            <p:nvPr/>
          </p:nvCxnSpPr>
          <p:spPr>
            <a:xfrm>
              <a:off x="392265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0" name="Google Shape;6270;p206"/>
            <p:cNvCxnSpPr/>
            <p:nvPr/>
          </p:nvCxnSpPr>
          <p:spPr>
            <a:xfrm>
              <a:off x="537051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1" name="Google Shape;6271;p206"/>
            <p:cNvCxnSpPr/>
            <p:nvPr/>
          </p:nvCxnSpPr>
          <p:spPr>
            <a:xfrm>
              <a:off x="826623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2" name="Google Shape;6272;p206"/>
            <p:cNvCxnSpPr/>
            <p:nvPr/>
          </p:nvCxnSpPr>
          <p:spPr>
            <a:xfrm>
              <a:off x="971409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3" name="Google Shape;6273;p206"/>
            <p:cNvCxnSpPr/>
            <p:nvPr/>
          </p:nvCxnSpPr>
          <p:spPr>
            <a:xfrm>
              <a:off x="11161954" y="2338546"/>
              <a:ext cx="0" cy="692100"/>
            </a:xfrm>
            <a:prstGeom prst="straightConnector1">
              <a:avLst/>
            </a:prstGeom>
            <a:noFill/>
            <a:ln w="12700" cap="flat" cmpd="sng">
              <a:solidFill>
                <a:schemeClr val="dk1"/>
              </a:solidFill>
              <a:prstDash val="solid"/>
              <a:round/>
              <a:headEnd type="none" w="sm" len="sm"/>
              <a:tailEnd type="triangle" w="med" len="med"/>
            </a:ln>
          </p:spPr>
        </p:cxnSp>
      </p:grpSp>
      <p:sp>
        <p:nvSpPr>
          <p:cNvPr id="6274" name="Google Shape;6274;p206"/>
          <p:cNvSpPr/>
          <p:nvPr/>
        </p:nvSpPr>
        <p:spPr>
          <a:xfrm>
            <a:off x="427228"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Discover</a:t>
            </a:r>
            <a:endParaRPr sz="1400"/>
          </a:p>
        </p:txBody>
      </p:sp>
      <p:sp>
        <p:nvSpPr>
          <p:cNvPr id="6275" name="Google Shape;6275;p206"/>
          <p:cNvSpPr/>
          <p:nvPr/>
        </p:nvSpPr>
        <p:spPr>
          <a:xfrm>
            <a:off x="1874883"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Acquire</a:t>
            </a:r>
            <a:endParaRPr sz="1400"/>
          </a:p>
        </p:txBody>
      </p:sp>
      <p:sp>
        <p:nvSpPr>
          <p:cNvPr id="6276" name="Google Shape;6276;p206"/>
          <p:cNvSpPr/>
          <p:nvPr/>
        </p:nvSpPr>
        <p:spPr>
          <a:xfrm>
            <a:off x="3322537"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Consume</a:t>
            </a:r>
            <a:endParaRPr sz="1400"/>
          </a:p>
        </p:txBody>
      </p:sp>
      <p:sp>
        <p:nvSpPr>
          <p:cNvPr id="6277" name="Google Shape;6277;p206"/>
          <p:cNvSpPr/>
          <p:nvPr/>
        </p:nvSpPr>
        <p:spPr>
          <a:xfrm>
            <a:off x="4770192"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78" name="Google Shape;6278;p206"/>
          <p:cNvSpPr/>
          <p:nvPr/>
        </p:nvSpPr>
        <p:spPr>
          <a:xfrm>
            <a:off x="6217846"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79" name="Google Shape;6279;p206"/>
          <p:cNvSpPr/>
          <p:nvPr/>
        </p:nvSpPr>
        <p:spPr>
          <a:xfrm>
            <a:off x="7665501"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Clean</a:t>
            </a:r>
            <a:endParaRPr sz="1400"/>
          </a:p>
        </p:txBody>
      </p:sp>
      <p:sp>
        <p:nvSpPr>
          <p:cNvPr id="6280" name="Google Shape;6280;p206"/>
          <p:cNvSpPr/>
          <p:nvPr/>
        </p:nvSpPr>
        <p:spPr>
          <a:xfrm>
            <a:off x="9113155"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Augment</a:t>
            </a:r>
            <a:endParaRPr sz="1400"/>
          </a:p>
        </p:txBody>
      </p:sp>
      <p:sp>
        <p:nvSpPr>
          <p:cNvPr id="6281" name="Google Shape;6281;p206"/>
          <p:cNvSpPr/>
          <p:nvPr/>
        </p:nvSpPr>
        <p:spPr>
          <a:xfrm>
            <a:off x="4777487" y="2081528"/>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82" name="Google Shape;6282;p206"/>
          <p:cNvSpPr/>
          <p:nvPr/>
        </p:nvSpPr>
        <p:spPr>
          <a:xfrm>
            <a:off x="6225142" y="2081528"/>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83" name="Google Shape;6283;p206"/>
          <p:cNvSpPr/>
          <p:nvPr/>
        </p:nvSpPr>
        <p:spPr>
          <a:xfrm>
            <a:off x="4771696" y="2075681"/>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84" name="Google Shape;6284;p206"/>
          <p:cNvSpPr/>
          <p:nvPr/>
        </p:nvSpPr>
        <p:spPr>
          <a:xfrm>
            <a:off x="6219350" y="2075681"/>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85" name="Google Shape;6285;p206"/>
          <p:cNvSpPr/>
          <p:nvPr/>
        </p:nvSpPr>
        <p:spPr>
          <a:xfrm>
            <a:off x="7660989" y="2083042"/>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86" name="Google Shape;6286;p206"/>
          <p:cNvSpPr/>
          <p:nvPr/>
        </p:nvSpPr>
        <p:spPr>
          <a:xfrm>
            <a:off x="9108643" y="2083042"/>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87" name="Google Shape;6287;p206"/>
          <p:cNvSpPr/>
          <p:nvPr/>
        </p:nvSpPr>
        <p:spPr>
          <a:xfrm>
            <a:off x="4767184" y="2073117"/>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88" name="Google Shape;6288;p206"/>
          <p:cNvSpPr/>
          <p:nvPr/>
        </p:nvSpPr>
        <p:spPr>
          <a:xfrm>
            <a:off x="6214839" y="2073117"/>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89" name="Google Shape;6289;p206"/>
          <p:cNvSpPr/>
          <p:nvPr/>
        </p:nvSpPr>
        <p:spPr>
          <a:xfrm>
            <a:off x="7667102" y="2080013"/>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Clean</a:t>
            </a:r>
            <a:endParaRPr sz="1400"/>
          </a:p>
        </p:txBody>
      </p:sp>
      <p:sp>
        <p:nvSpPr>
          <p:cNvPr id="6290" name="Google Shape;6290;p206"/>
          <p:cNvSpPr/>
          <p:nvPr/>
        </p:nvSpPr>
        <p:spPr>
          <a:xfrm>
            <a:off x="9114757" y="2080013"/>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Augment</a:t>
            </a:r>
            <a:endParaRPr sz="1400"/>
          </a:p>
        </p:txBody>
      </p:sp>
      <p:sp>
        <p:nvSpPr>
          <p:cNvPr id="6291" name="Google Shape;6291;p206"/>
          <p:cNvSpPr/>
          <p:nvPr/>
        </p:nvSpPr>
        <p:spPr>
          <a:xfrm>
            <a:off x="10560729" y="2083042"/>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Shape</a:t>
            </a:r>
            <a:endParaRPr sz="1400"/>
          </a:p>
        </p:txBody>
      </p:sp>
      <p:sp>
        <p:nvSpPr>
          <p:cNvPr id="6292" name="Google Shape;6292;p206"/>
          <p:cNvSpPr/>
          <p:nvPr/>
        </p:nvSpPr>
        <p:spPr>
          <a:xfrm>
            <a:off x="4783601" y="2070088"/>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93" name="Google Shape;6293;p206"/>
          <p:cNvSpPr/>
          <p:nvPr/>
        </p:nvSpPr>
        <p:spPr>
          <a:xfrm>
            <a:off x="6210649" y="2070088"/>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94" name="Google Shape;6294;p206"/>
          <p:cNvSpPr/>
          <p:nvPr/>
        </p:nvSpPr>
        <p:spPr>
          <a:xfrm>
            <a:off x="434523"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Acquire</a:t>
            </a:r>
            <a:endParaRPr sz="1400"/>
          </a:p>
        </p:txBody>
      </p:sp>
      <p:sp>
        <p:nvSpPr>
          <p:cNvPr id="6295" name="Google Shape;6295;p206"/>
          <p:cNvSpPr/>
          <p:nvPr/>
        </p:nvSpPr>
        <p:spPr>
          <a:xfrm>
            <a:off x="1882178"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Consume</a:t>
            </a:r>
            <a:endParaRPr sz="1400"/>
          </a:p>
        </p:txBody>
      </p:sp>
      <p:sp>
        <p:nvSpPr>
          <p:cNvPr id="6296" name="Google Shape;6296;p206"/>
          <p:cNvSpPr/>
          <p:nvPr/>
        </p:nvSpPr>
        <p:spPr>
          <a:xfrm>
            <a:off x="3329833"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Rectangularize</a:t>
            </a:r>
            <a:endParaRPr sz="1200" b="1" i="0" u="none" strike="noStrike" cap="none">
              <a:solidFill>
                <a:srgbClr val="000000"/>
              </a:solidFill>
              <a:latin typeface="Quattrocento Sans"/>
              <a:ea typeface="Quattrocento Sans"/>
              <a:cs typeface="Quattrocento Sans"/>
              <a:sym typeface="Quattrocento Sans"/>
            </a:endParaRPr>
          </a:p>
        </p:txBody>
      </p:sp>
      <p:sp>
        <p:nvSpPr>
          <p:cNvPr id="6297" name="Google Shape;6297;p206"/>
          <p:cNvSpPr/>
          <p:nvPr/>
        </p:nvSpPr>
        <p:spPr>
          <a:xfrm>
            <a:off x="4777487"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Validate</a:t>
            </a:r>
            <a:endParaRPr sz="1400"/>
          </a:p>
        </p:txBody>
      </p:sp>
      <p:sp>
        <p:nvSpPr>
          <p:cNvPr id="6298" name="Google Shape;6298;p206"/>
          <p:cNvSpPr/>
          <p:nvPr/>
        </p:nvSpPr>
        <p:spPr>
          <a:xfrm>
            <a:off x="6225142"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Clean</a:t>
            </a:r>
            <a:endParaRPr sz="1400"/>
          </a:p>
        </p:txBody>
      </p:sp>
      <p:sp>
        <p:nvSpPr>
          <p:cNvPr id="6299" name="Google Shape;6299;p206"/>
          <p:cNvSpPr/>
          <p:nvPr/>
        </p:nvSpPr>
        <p:spPr>
          <a:xfrm>
            <a:off x="7672797"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Augment</a:t>
            </a:r>
            <a:endParaRPr sz="1400"/>
          </a:p>
        </p:txBody>
      </p:sp>
      <p:sp>
        <p:nvSpPr>
          <p:cNvPr id="6300" name="Google Shape;6300;p206"/>
          <p:cNvSpPr/>
          <p:nvPr/>
        </p:nvSpPr>
        <p:spPr>
          <a:xfrm>
            <a:off x="9120452"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Shape</a:t>
            </a:r>
            <a:endParaRPr sz="1400"/>
          </a:p>
        </p:txBody>
      </p:sp>
      <p:sp>
        <p:nvSpPr>
          <p:cNvPr id="6301" name="Google Shape;6301;p206"/>
          <p:cNvSpPr/>
          <p:nvPr/>
        </p:nvSpPr>
        <p:spPr>
          <a:xfrm>
            <a:off x="10568109"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Validate</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74"/>
                                        </p:tgtEl>
                                        <p:attrNameLst>
                                          <p:attrName>style.visibility</p:attrName>
                                        </p:attrNameLst>
                                      </p:cBhvr>
                                      <p:to>
                                        <p:strVal val="visible"/>
                                      </p:to>
                                    </p:set>
                                    <p:animEffect transition="in" filter="fade">
                                      <p:cBhvr>
                                        <p:cTn id="7" dur="500"/>
                                        <p:tgtEl>
                                          <p:spTgt spid="62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75"/>
                                        </p:tgtEl>
                                        <p:attrNameLst>
                                          <p:attrName>style.visibility</p:attrName>
                                        </p:attrNameLst>
                                      </p:cBhvr>
                                      <p:to>
                                        <p:strVal val="visible"/>
                                      </p:to>
                                    </p:set>
                                    <p:animEffect transition="in" filter="fade">
                                      <p:cBhvr>
                                        <p:cTn id="11" dur="500"/>
                                        <p:tgtEl>
                                          <p:spTgt spid="627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76"/>
                                        </p:tgtEl>
                                        <p:attrNameLst>
                                          <p:attrName>style.visibility</p:attrName>
                                        </p:attrNameLst>
                                      </p:cBhvr>
                                      <p:to>
                                        <p:strVal val="visible"/>
                                      </p:to>
                                    </p:set>
                                    <p:animEffect transition="in" filter="fade">
                                      <p:cBhvr>
                                        <p:cTn id="15" dur="500"/>
                                        <p:tgtEl>
                                          <p:spTgt spid="62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77"/>
                                        </p:tgtEl>
                                        <p:attrNameLst>
                                          <p:attrName>style.visibility</p:attrName>
                                        </p:attrNameLst>
                                      </p:cBhvr>
                                      <p:to>
                                        <p:strVal val="visible"/>
                                      </p:to>
                                    </p:set>
                                    <p:animEffect transition="in" filter="fade">
                                      <p:cBhvr>
                                        <p:cTn id="19" dur="500"/>
                                        <p:tgtEl>
                                          <p:spTgt spid="62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78"/>
                                        </p:tgtEl>
                                        <p:attrNameLst>
                                          <p:attrName>style.visibility</p:attrName>
                                        </p:attrNameLst>
                                      </p:cBhvr>
                                      <p:to>
                                        <p:strVal val="visible"/>
                                      </p:to>
                                    </p:set>
                                    <p:animEffect transition="in" filter="fade">
                                      <p:cBhvr>
                                        <p:cTn id="23" dur="500"/>
                                        <p:tgtEl>
                                          <p:spTgt spid="627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55"/>
                                        </p:tgtEl>
                                        <p:attrNameLst>
                                          <p:attrName>style.visibility</p:attrName>
                                        </p:attrNameLst>
                                      </p:cBhvr>
                                      <p:to>
                                        <p:strVal val="visible"/>
                                      </p:to>
                                    </p:set>
                                    <p:animEffect transition="in" filter="fade">
                                      <p:cBhvr>
                                        <p:cTn id="27" dur="500"/>
                                        <p:tgtEl>
                                          <p:spTgt spid="6255"/>
                                        </p:tgtEl>
                                      </p:cBhvr>
                                    </p:animEffect>
                                  </p:childTnLst>
                                </p:cTn>
                              </p:par>
                              <p:par>
                                <p:cTn id="28" presetID="10" presetClass="entr" presetSubtype="0" fill="hold" nodeType="withEffect">
                                  <p:stCondLst>
                                    <p:cond delay="0"/>
                                  </p:stCondLst>
                                  <p:childTnLst>
                                    <p:set>
                                      <p:cBhvr>
                                        <p:cTn id="29" dur="1" fill="hold">
                                          <p:stCondLst>
                                            <p:cond delay="0"/>
                                          </p:stCondLst>
                                        </p:cTn>
                                        <p:tgtEl>
                                          <p:spTgt spid="6281"/>
                                        </p:tgtEl>
                                        <p:attrNameLst>
                                          <p:attrName>style.visibility</p:attrName>
                                        </p:attrNameLst>
                                      </p:cBhvr>
                                      <p:to>
                                        <p:strVal val="visible"/>
                                      </p:to>
                                    </p:set>
                                    <p:animEffect transition="in" filter="fade">
                                      <p:cBhvr>
                                        <p:cTn id="30" dur="500"/>
                                        <p:tgtEl>
                                          <p:spTgt spid="6281"/>
                                        </p:tgtEl>
                                      </p:cBhvr>
                                    </p:animEffect>
                                  </p:childTnLst>
                                </p:cTn>
                              </p:par>
                              <p:par>
                                <p:cTn id="31" presetID="10" presetClass="entr" presetSubtype="0" fill="hold" nodeType="withEffect">
                                  <p:stCondLst>
                                    <p:cond delay="0"/>
                                  </p:stCondLst>
                                  <p:childTnLst>
                                    <p:set>
                                      <p:cBhvr>
                                        <p:cTn id="32" dur="1" fill="hold">
                                          <p:stCondLst>
                                            <p:cond delay="0"/>
                                          </p:stCondLst>
                                        </p:cTn>
                                        <p:tgtEl>
                                          <p:spTgt spid="6282"/>
                                        </p:tgtEl>
                                        <p:attrNameLst>
                                          <p:attrName>style.visibility</p:attrName>
                                        </p:attrNameLst>
                                      </p:cBhvr>
                                      <p:to>
                                        <p:strVal val="visible"/>
                                      </p:to>
                                    </p:set>
                                    <p:animEffect transition="in" filter="fade">
                                      <p:cBhvr>
                                        <p:cTn id="33" dur="500"/>
                                        <p:tgtEl>
                                          <p:spTgt spid="628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6283"/>
                                        </p:tgtEl>
                                        <p:attrNameLst>
                                          <p:attrName>style.visibility</p:attrName>
                                        </p:attrNameLst>
                                      </p:cBhvr>
                                      <p:to>
                                        <p:strVal val="visible"/>
                                      </p:to>
                                    </p:set>
                                    <p:animEffect transition="in" filter="fade">
                                      <p:cBhvr>
                                        <p:cTn id="37" dur="500"/>
                                        <p:tgtEl>
                                          <p:spTgt spid="6283"/>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6284"/>
                                        </p:tgtEl>
                                        <p:attrNameLst>
                                          <p:attrName>style.visibility</p:attrName>
                                        </p:attrNameLst>
                                      </p:cBhvr>
                                      <p:to>
                                        <p:strVal val="visible"/>
                                      </p:to>
                                    </p:set>
                                    <p:animEffect transition="in" filter="fade">
                                      <p:cBhvr>
                                        <p:cTn id="41" dur="500"/>
                                        <p:tgtEl>
                                          <p:spTgt spid="6284"/>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6279"/>
                                        </p:tgtEl>
                                        <p:attrNameLst>
                                          <p:attrName>style.visibility</p:attrName>
                                        </p:attrNameLst>
                                      </p:cBhvr>
                                      <p:to>
                                        <p:strVal val="visible"/>
                                      </p:to>
                                    </p:set>
                                    <p:animEffect transition="in" filter="fade">
                                      <p:cBhvr>
                                        <p:cTn id="45" dur="500"/>
                                        <p:tgtEl>
                                          <p:spTgt spid="6279"/>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6280"/>
                                        </p:tgtEl>
                                        <p:attrNameLst>
                                          <p:attrName>style.visibility</p:attrName>
                                        </p:attrNameLst>
                                      </p:cBhvr>
                                      <p:to>
                                        <p:strVal val="visible"/>
                                      </p:to>
                                    </p:set>
                                    <p:animEffect transition="in" filter="fade">
                                      <p:cBhvr>
                                        <p:cTn id="49" dur="500"/>
                                        <p:tgtEl>
                                          <p:spTgt spid="6280"/>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6256"/>
                                        </p:tgtEl>
                                        <p:attrNameLst>
                                          <p:attrName>style.visibility</p:attrName>
                                        </p:attrNameLst>
                                      </p:cBhvr>
                                      <p:to>
                                        <p:strVal val="visible"/>
                                      </p:to>
                                    </p:set>
                                    <p:animEffect transition="in" filter="fade">
                                      <p:cBhvr>
                                        <p:cTn id="53" dur="500"/>
                                        <p:tgtEl>
                                          <p:spTgt spid="6256"/>
                                        </p:tgtEl>
                                      </p:cBhvr>
                                    </p:animEffect>
                                  </p:childTnLst>
                                </p:cTn>
                              </p:par>
                              <p:par>
                                <p:cTn id="54" presetID="10" presetClass="entr" presetSubtype="0" fill="hold" nodeType="withEffect">
                                  <p:stCondLst>
                                    <p:cond delay="0"/>
                                  </p:stCondLst>
                                  <p:childTnLst>
                                    <p:set>
                                      <p:cBhvr>
                                        <p:cTn id="55" dur="1" fill="hold">
                                          <p:stCondLst>
                                            <p:cond delay="0"/>
                                          </p:stCondLst>
                                        </p:cTn>
                                        <p:tgtEl>
                                          <p:spTgt spid="6287"/>
                                        </p:tgtEl>
                                        <p:attrNameLst>
                                          <p:attrName>style.visibility</p:attrName>
                                        </p:attrNameLst>
                                      </p:cBhvr>
                                      <p:to>
                                        <p:strVal val="visible"/>
                                      </p:to>
                                    </p:set>
                                    <p:animEffect transition="in" filter="fade">
                                      <p:cBhvr>
                                        <p:cTn id="56" dur="500"/>
                                        <p:tgtEl>
                                          <p:spTgt spid="6287"/>
                                        </p:tgtEl>
                                      </p:cBhvr>
                                    </p:animEffect>
                                  </p:childTnLst>
                                </p:cTn>
                              </p:par>
                              <p:par>
                                <p:cTn id="57" presetID="10" presetClass="entr" presetSubtype="0" fill="hold" nodeType="withEffect">
                                  <p:stCondLst>
                                    <p:cond delay="0"/>
                                  </p:stCondLst>
                                  <p:childTnLst>
                                    <p:set>
                                      <p:cBhvr>
                                        <p:cTn id="58" dur="1" fill="hold">
                                          <p:stCondLst>
                                            <p:cond delay="0"/>
                                          </p:stCondLst>
                                        </p:cTn>
                                        <p:tgtEl>
                                          <p:spTgt spid="6288"/>
                                        </p:tgtEl>
                                        <p:attrNameLst>
                                          <p:attrName>style.visibility</p:attrName>
                                        </p:attrNameLst>
                                      </p:cBhvr>
                                      <p:to>
                                        <p:strVal val="visible"/>
                                      </p:to>
                                    </p:set>
                                    <p:animEffect transition="in" filter="fade">
                                      <p:cBhvr>
                                        <p:cTn id="59" dur="500"/>
                                        <p:tgtEl>
                                          <p:spTgt spid="6288"/>
                                        </p:tgtEl>
                                      </p:cBhvr>
                                    </p:animEffect>
                                  </p:childTnLst>
                                </p:cTn>
                              </p:par>
                              <p:par>
                                <p:cTn id="60" presetID="10" presetClass="entr" presetSubtype="0" fill="hold" nodeType="withEffect">
                                  <p:stCondLst>
                                    <p:cond delay="0"/>
                                  </p:stCondLst>
                                  <p:childTnLst>
                                    <p:set>
                                      <p:cBhvr>
                                        <p:cTn id="61" dur="1" fill="hold">
                                          <p:stCondLst>
                                            <p:cond delay="0"/>
                                          </p:stCondLst>
                                        </p:cTn>
                                        <p:tgtEl>
                                          <p:spTgt spid="6285"/>
                                        </p:tgtEl>
                                        <p:attrNameLst>
                                          <p:attrName>style.visibility</p:attrName>
                                        </p:attrNameLst>
                                      </p:cBhvr>
                                      <p:to>
                                        <p:strVal val="visible"/>
                                      </p:to>
                                    </p:set>
                                    <p:animEffect transition="in" filter="fade">
                                      <p:cBhvr>
                                        <p:cTn id="62" dur="500"/>
                                        <p:tgtEl>
                                          <p:spTgt spid="6285"/>
                                        </p:tgtEl>
                                      </p:cBhvr>
                                    </p:animEffect>
                                  </p:childTnLst>
                                </p:cTn>
                              </p:par>
                              <p:par>
                                <p:cTn id="63" presetID="10" presetClass="entr" presetSubtype="0" fill="hold" nodeType="withEffect">
                                  <p:stCondLst>
                                    <p:cond delay="0"/>
                                  </p:stCondLst>
                                  <p:childTnLst>
                                    <p:set>
                                      <p:cBhvr>
                                        <p:cTn id="64" dur="1" fill="hold">
                                          <p:stCondLst>
                                            <p:cond delay="0"/>
                                          </p:stCondLst>
                                        </p:cTn>
                                        <p:tgtEl>
                                          <p:spTgt spid="6286"/>
                                        </p:tgtEl>
                                        <p:attrNameLst>
                                          <p:attrName>style.visibility</p:attrName>
                                        </p:attrNameLst>
                                      </p:cBhvr>
                                      <p:to>
                                        <p:strVal val="visible"/>
                                      </p:to>
                                    </p:set>
                                    <p:animEffect transition="in" filter="fade">
                                      <p:cBhvr>
                                        <p:cTn id="65" dur="500"/>
                                        <p:tgtEl>
                                          <p:spTgt spid="6286"/>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6292"/>
                                        </p:tgtEl>
                                        <p:attrNameLst>
                                          <p:attrName>style.visibility</p:attrName>
                                        </p:attrNameLst>
                                      </p:cBhvr>
                                      <p:to>
                                        <p:strVal val="visible"/>
                                      </p:to>
                                    </p:set>
                                    <p:animEffect transition="in" filter="fade">
                                      <p:cBhvr>
                                        <p:cTn id="69" dur="500"/>
                                        <p:tgtEl>
                                          <p:spTgt spid="6292"/>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6293"/>
                                        </p:tgtEl>
                                        <p:attrNameLst>
                                          <p:attrName>style.visibility</p:attrName>
                                        </p:attrNameLst>
                                      </p:cBhvr>
                                      <p:to>
                                        <p:strVal val="visible"/>
                                      </p:to>
                                    </p:set>
                                    <p:animEffect transition="in" filter="fade">
                                      <p:cBhvr>
                                        <p:cTn id="73" dur="500"/>
                                        <p:tgtEl>
                                          <p:spTgt spid="6293"/>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289"/>
                                        </p:tgtEl>
                                        <p:attrNameLst>
                                          <p:attrName>style.visibility</p:attrName>
                                        </p:attrNameLst>
                                      </p:cBhvr>
                                      <p:to>
                                        <p:strVal val="visible"/>
                                      </p:to>
                                    </p:set>
                                    <p:animEffect transition="in" filter="fade">
                                      <p:cBhvr>
                                        <p:cTn id="77" dur="500"/>
                                        <p:tgtEl>
                                          <p:spTgt spid="6289"/>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290"/>
                                        </p:tgtEl>
                                        <p:attrNameLst>
                                          <p:attrName>style.visibility</p:attrName>
                                        </p:attrNameLst>
                                      </p:cBhvr>
                                      <p:to>
                                        <p:strVal val="visible"/>
                                      </p:to>
                                    </p:set>
                                    <p:animEffect transition="in" filter="fade">
                                      <p:cBhvr>
                                        <p:cTn id="81" dur="500"/>
                                        <p:tgtEl>
                                          <p:spTgt spid="6290"/>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291"/>
                                        </p:tgtEl>
                                        <p:attrNameLst>
                                          <p:attrName>style.visibility</p:attrName>
                                        </p:attrNameLst>
                                      </p:cBhvr>
                                      <p:to>
                                        <p:strVal val="visible"/>
                                      </p:to>
                                    </p:set>
                                    <p:animEffect transition="in" filter="fade">
                                      <p:cBhvr>
                                        <p:cTn id="85" dur="500"/>
                                        <p:tgtEl>
                                          <p:spTgt spid="6291"/>
                                        </p:tgtEl>
                                      </p:cBhvr>
                                    </p:animEffect>
                                  </p:childTnLst>
                                </p:cTn>
                              </p:par>
                            </p:childTnLst>
                          </p:cTn>
                        </p:par>
                        <p:par>
                          <p:cTn id="86" fill="hold">
                            <p:stCondLst>
                              <p:cond delay="8000"/>
                            </p:stCondLst>
                            <p:childTnLst>
                              <p:par>
                                <p:cTn id="87" presetID="10" presetClass="entr" presetSubtype="0" fill="hold" nodeType="afterEffect">
                                  <p:stCondLst>
                                    <p:cond delay="0"/>
                                  </p:stCondLst>
                                  <p:childTnLst>
                                    <p:set>
                                      <p:cBhvr>
                                        <p:cTn id="88" dur="1" fill="hold">
                                          <p:stCondLst>
                                            <p:cond delay="0"/>
                                          </p:stCondLst>
                                        </p:cTn>
                                        <p:tgtEl>
                                          <p:spTgt spid="6267"/>
                                        </p:tgtEl>
                                        <p:attrNameLst>
                                          <p:attrName>style.visibility</p:attrName>
                                        </p:attrNameLst>
                                      </p:cBhvr>
                                      <p:to>
                                        <p:strVal val="visible"/>
                                      </p:to>
                                    </p:set>
                                    <p:animEffect transition="in" filter="fade">
                                      <p:cBhvr>
                                        <p:cTn id="89" dur="500"/>
                                        <p:tgtEl>
                                          <p:spTgt spid="6267"/>
                                        </p:tgtEl>
                                      </p:cBhvr>
                                    </p:animEffect>
                                  </p:childTnLst>
                                </p:cTn>
                              </p:par>
                            </p:childTnLst>
                          </p:cTn>
                        </p:par>
                        <p:par>
                          <p:cTn id="90" fill="hold">
                            <p:stCondLst>
                              <p:cond delay="8500"/>
                            </p:stCondLst>
                            <p:childTnLst>
                              <p:par>
                                <p:cTn id="91" presetID="10" presetClass="entr" presetSubtype="0" fill="hold" nodeType="afterEffect">
                                  <p:stCondLst>
                                    <p:cond delay="0"/>
                                  </p:stCondLst>
                                  <p:childTnLst>
                                    <p:set>
                                      <p:cBhvr>
                                        <p:cTn id="92" dur="1" fill="hold">
                                          <p:stCondLst>
                                            <p:cond delay="0"/>
                                          </p:stCondLst>
                                        </p:cTn>
                                        <p:tgtEl>
                                          <p:spTgt spid="6266"/>
                                        </p:tgtEl>
                                        <p:attrNameLst>
                                          <p:attrName>style.visibility</p:attrName>
                                        </p:attrNameLst>
                                      </p:cBhvr>
                                      <p:to>
                                        <p:strVal val="visible"/>
                                      </p:to>
                                    </p:set>
                                    <p:animEffect transition="in" filter="fade">
                                      <p:cBhvr>
                                        <p:cTn id="93" dur="500"/>
                                        <p:tgtEl>
                                          <p:spTgt spid="6266"/>
                                        </p:tgtEl>
                                      </p:cBhvr>
                                    </p:animEffect>
                                  </p:childTnLst>
                                </p:cTn>
                              </p:par>
                            </p:childTnLst>
                          </p:cTn>
                        </p:par>
                        <p:par>
                          <p:cTn id="94" fill="hold">
                            <p:stCondLst>
                              <p:cond delay="9000"/>
                            </p:stCondLst>
                            <p:childTnLst>
                              <p:par>
                                <p:cTn id="95" presetID="10" presetClass="entr" presetSubtype="0" fill="hold" nodeType="afterEffect">
                                  <p:stCondLst>
                                    <p:cond delay="1000"/>
                                  </p:stCondLst>
                                  <p:childTnLst>
                                    <p:set>
                                      <p:cBhvr>
                                        <p:cTn id="96" dur="1" fill="hold">
                                          <p:stCondLst>
                                            <p:cond delay="0"/>
                                          </p:stCondLst>
                                        </p:cTn>
                                        <p:tgtEl>
                                          <p:spTgt spid="6243"/>
                                        </p:tgtEl>
                                        <p:attrNameLst>
                                          <p:attrName>style.visibility</p:attrName>
                                        </p:attrNameLst>
                                      </p:cBhvr>
                                      <p:to>
                                        <p:strVal val="visible"/>
                                      </p:to>
                                    </p:set>
                                    <p:animEffect transition="in" filter="fade">
                                      <p:cBhvr>
                                        <p:cTn id="97" dur="500"/>
                                        <p:tgtEl>
                                          <p:spTgt spid="6243"/>
                                        </p:tgtEl>
                                      </p:cBhvr>
                                    </p:animEffect>
                                  </p:childTnLst>
                                </p:cTn>
                              </p:par>
                              <p:par>
                                <p:cTn id="98" presetID="10" presetClass="entr" presetSubtype="0" fill="hold" nodeType="withEffect">
                                  <p:stCondLst>
                                    <p:cond delay="1000"/>
                                  </p:stCondLst>
                                  <p:childTnLst>
                                    <p:set>
                                      <p:cBhvr>
                                        <p:cTn id="99" dur="1" fill="hold">
                                          <p:stCondLst>
                                            <p:cond delay="0"/>
                                          </p:stCondLst>
                                        </p:cTn>
                                        <p:tgtEl>
                                          <p:spTgt spid="6257"/>
                                        </p:tgtEl>
                                        <p:attrNameLst>
                                          <p:attrName>style.visibility</p:attrName>
                                        </p:attrNameLst>
                                      </p:cBhvr>
                                      <p:to>
                                        <p:strVal val="visible"/>
                                      </p:to>
                                    </p:set>
                                    <p:animEffect transition="in" filter="fade">
                                      <p:cBhvr>
                                        <p:cTn id="100" dur="500"/>
                                        <p:tgtEl>
                                          <p:spTgt spid="6257"/>
                                        </p:tgtEl>
                                      </p:cBhvr>
                                    </p:animEffect>
                                  </p:childTnLst>
                                </p:cTn>
                              </p:par>
                              <p:par>
                                <p:cTn id="101" presetID="10" presetClass="entr" presetSubtype="0" fill="hold" nodeType="withEffect">
                                  <p:stCondLst>
                                    <p:cond delay="1000"/>
                                  </p:stCondLst>
                                  <p:childTnLst>
                                    <p:set>
                                      <p:cBhvr>
                                        <p:cTn id="102" dur="1" fill="hold">
                                          <p:stCondLst>
                                            <p:cond delay="0"/>
                                          </p:stCondLst>
                                        </p:cTn>
                                        <p:tgtEl>
                                          <p:spTgt spid="6258"/>
                                        </p:tgtEl>
                                        <p:attrNameLst>
                                          <p:attrName>style.visibility</p:attrName>
                                        </p:attrNameLst>
                                      </p:cBhvr>
                                      <p:to>
                                        <p:strVal val="visible"/>
                                      </p:to>
                                    </p:set>
                                    <p:animEffect transition="in" filter="fade">
                                      <p:cBhvr>
                                        <p:cTn id="103" dur="500"/>
                                        <p:tgtEl>
                                          <p:spTgt spid="6258"/>
                                        </p:tgtEl>
                                      </p:cBhvr>
                                    </p:animEffect>
                                  </p:childTnLst>
                                </p:cTn>
                              </p:par>
                              <p:par>
                                <p:cTn id="104" presetID="10" presetClass="entr" presetSubtype="0" fill="hold" nodeType="withEffect">
                                  <p:stCondLst>
                                    <p:cond delay="1000"/>
                                  </p:stCondLst>
                                  <p:childTnLst>
                                    <p:set>
                                      <p:cBhvr>
                                        <p:cTn id="105" dur="1" fill="hold">
                                          <p:stCondLst>
                                            <p:cond delay="0"/>
                                          </p:stCondLst>
                                        </p:cTn>
                                        <p:tgtEl>
                                          <p:spTgt spid="6259"/>
                                        </p:tgtEl>
                                        <p:attrNameLst>
                                          <p:attrName>style.visibility</p:attrName>
                                        </p:attrNameLst>
                                      </p:cBhvr>
                                      <p:to>
                                        <p:strVal val="visible"/>
                                      </p:to>
                                    </p:set>
                                    <p:animEffect transition="in" filter="fade">
                                      <p:cBhvr>
                                        <p:cTn id="106" dur="500"/>
                                        <p:tgtEl>
                                          <p:spTgt spid="6259"/>
                                        </p:tgtEl>
                                      </p:cBhvr>
                                    </p:animEffect>
                                  </p:childTnLst>
                                </p:cTn>
                              </p:par>
                              <p:par>
                                <p:cTn id="107" presetID="10" presetClass="entr" presetSubtype="0" fill="hold" nodeType="withEffect">
                                  <p:stCondLst>
                                    <p:cond delay="1000"/>
                                  </p:stCondLst>
                                  <p:childTnLst>
                                    <p:set>
                                      <p:cBhvr>
                                        <p:cTn id="108" dur="1" fill="hold">
                                          <p:stCondLst>
                                            <p:cond delay="0"/>
                                          </p:stCondLst>
                                        </p:cTn>
                                        <p:tgtEl>
                                          <p:spTgt spid="6260"/>
                                        </p:tgtEl>
                                        <p:attrNameLst>
                                          <p:attrName>style.visibility</p:attrName>
                                        </p:attrNameLst>
                                      </p:cBhvr>
                                      <p:to>
                                        <p:strVal val="visible"/>
                                      </p:to>
                                    </p:set>
                                    <p:animEffect transition="in" filter="fade">
                                      <p:cBhvr>
                                        <p:cTn id="109" dur="500"/>
                                        <p:tgtEl>
                                          <p:spTgt spid="6260"/>
                                        </p:tgtEl>
                                      </p:cBhvr>
                                    </p:animEffect>
                                  </p:childTnLst>
                                </p:cTn>
                              </p:par>
                              <p:par>
                                <p:cTn id="110" presetID="10" presetClass="entr" presetSubtype="0" fill="hold" nodeType="withEffect">
                                  <p:stCondLst>
                                    <p:cond delay="1000"/>
                                  </p:stCondLst>
                                  <p:childTnLst>
                                    <p:set>
                                      <p:cBhvr>
                                        <p:cTn id="111" dur="1" fill="hold">
                                          <p:stCondLst>
                                            <p:cond delay="0"/>
                                          </p:stCondLst>
                                        </p:cTn>
                                        <p:tgtEl>
                                          <p:spTgt spid="6261"/>
                                        </p:tgtEl>
                                        <p:attrNameLst>
                                          <p:attrName>style.visibility</p:attrName>
                                        </p:attrNameLst>
                                      </p:cBhvr>
                                      <p:to>
                                        <p:strVal val="visible"/>
                                      </p:to>
                                    </p:set>
                                    <p:animEffect transition="in" filter="fade">
                                      <p:cBhvr>
                                        <p:cTn id="112" dur="500"/>
                                        <p:tgtEl>
                                          <p:spTgt spid="6261"/>
                                        </p:tgtEl>
                                      </p:cBhvr>
                                    </p:animEffect>
                                  </p:childTnLst>
                                </p:cTn>
                              </p:par>
                              <p:par>
                                <p:cTn id="113" presetID="10" presetClass="entr" presetSubtype="0" fill="hold" nodeType="withEffect">
                                  <p:stCondLst>
                                    <p:cond delay="1000"/>
                                  </p:stCondLst>
                                  <p:childTnLst>
                                    <p:set>
                                      <p:cBhvr>
                                        <p:cTn id="114" dur="1" fill="hold">
                                          <p:stCondLst>
                                            <p:cond delay="0"/>
                                          </p:stCondLst>
                                        </p:cTn>
                                        <p:tgtEl>
                                          <p:spTgt spid="6262"/>
                                        </p:tgtEl>
                                        <p:attrNameLst>
                                          <p:attrName>style.visibility</p:attrName>
                                        </p:attrNameLst>
                                      </p:cBhvr>
                                      <p:to>
                                        <p:strVal val="visible"/>
                                      </p:to>
                                    </p:set>
                                    <p:animEffect transition="in" filter="fade">
                                      <p:cBhvr>
                                        <p:cTn id="115" dur="500"/>
                                        <p:tgtEl>
                                          <p:spTgt spid="6262"/>
                                        </p:tgtEl>
                                      </p:cBhvr>
                                    </p:animEffect>
                                  </p:childTnLst>
                                </p:cTn>
                              </p:par>
                              <p:par>
                                <p:cTn id="116" presetID="10" presetClass="entr" presetSubtype="0" fill="hold" nodeType="withEffect">
                                  <p:stCondLst>
                                    <p:cond delay="1000"/>
                                  </p:stCondLst>
                                  <p:childTnLst>
                                    <p:set>
                                      <p:cBhvr>
                                        <p:cTn id="117" dur="1" fill="hold">
                                          <p:stCondLst>
                                            <p:cond delay="0"/>
                                          </p:stCondLst>
                                        </p:cTn>
                                        <p:tgtEl>
                                          <p:spTgt spid="6263"/>
                                        </p:tgtEl>
                                        <p:attrNameLst>
                                          <p:attrName>style.visibility</p:attrName>
                                        </p:attrNameLst>
                                      </p:cBhvr>
                                      <p:to>
                                        <p:strVal val="visible"/>
                                      </p:to>
                                    </p:set>
                                    <p:animEffect transition="in" filter="fade">
                                      <p:cBhvr>
                                        <p:cTn id="118" dur="500"/>
                                        <p:tgtEl>
                                          <p:spTgt spid="6263"/>
                                        </p:tgtEl>
                                      </p:cBhvr>
                                    </p:animEffect>
                                  </p:childTnLst>
                                </p:cTn>
                              </p:par>
                              <p:par>
                                <p:cTn id="119" presetID="10" presetClass="entr" presetSubtype="0" fill="hold" nodeType="withEffect">
                                  <p:stCondLst>
                                    <p:cond delay="1000"/>
                                  </p:stCondLst>
                                  <p:childTnLst>
                                    <p:set>
                                      <p:cBhvr>
                                        <p:cTn id="120" dur="1" fill="hold">
                                          <p:stCondLst>
                                            <p:cond delay="0"/>
                                          </p:stCondLst>
                                        </p:cTn>
                                        <p:tgtEl>
                                          <p:spTgt spid="6264"/>
                                        </p:tgtEl>
                                        <p:attrNameLst>
                                          <p:attrName>style.visibility</p:attrName>
                                        </p:attrNameLst>
                                      </p:cBhvr>
                                      <p:to>
                                        <p:strVal val="visible"/>
                                      </p:to>
                                    </p:set>
                                    <p:animEffect transition="in" filter="fade">
                                      <p:cBhvr>
                                        <p:cTn id="121" dur="500"/>
                                        <p:tgtEl>
                                          <p:spTgt spid="6264"/>
                                        </p:tgtEl>
                                      </p:cBhvr>
                                    </p:animEffect>
                                  </p:childTnLst>
                                </p:cTn>
                              </p:par>
                              <p:par>
                                <p:cTn id="122" presetID="10" presetClass="entr" presetSubtype="0" fill="hold" nodeType="withEffect">
                                  <p:stCondLst>
                                    <p:cond delay="1000"/>
                                  </p:stCondLst>
                                  <p:childTnLst>
                                    <p:set>
                                      <p:cBhvr>
                                        <p:cTn id="123" dur="1" fill="hold">
                                          <p:stCondLst>
                                            <p:cond delay="0"/>
                                          </p:stCondLst>
                                        </p:cTn>
                                        <p:tgtEl>
                                          <p:spTgt spid="6265"/>
                                        </p:tgtEl>
                                        <p:attrNameLst>
                                          <p:attrName>style.visibility</p:attrName>
                                        </p:attrNameLst>
                                      </p:cBhvr>
                                      <p:to>
                                        <p:strVal val="visible"/>
                                      </p:to>
                                    </p:set>
                                    <p:animEffect transition="in" filter="fade">
                                      <p:cBhvr>
                                        <p:cTn id="124" dur="500"/>
                                        <p:tgtEl>
                                          <p:spTgt spid="6265"/>
                                        </p:tgtEl>
                                      </p:cBhvr>
                                    </p:animEffect>
                                  </p:childTnLst>
                                </p:cTn>
                              </p:par>
                            </p:childTnLst>
                          </p:cTn>
                        </p:par>
                        <p:par>
                          <p:cTn id="125" fill="hold">
                            <p:stCondLst>
                              <p:cond delay="9500"/>
                            </p:stCondLst>
                            <p:childTnLst>
                              <p:par>
                                <p:cTn id="126" presetID="10" presetClass="entr" presetSubtype="0" fill="hold" nodeType="afterEffect">
                                  <p:stCondLst>
                                    <p:cond delay="0"/>
                                  </p:stCondLst>
                                  <p:childTnLst>
                                    <p:set>
                                      <p:cBhvr>
                                        <p:cTn id="127" dur="1" fill="hold">
                                          <p:stCondLst>
                                            <p:cond delay="0"/>
                                          </p:stCondLst>
                                        </p:cTn>
                                        <p:tgtEl>
                                          <p:spTgt spid="6294"/>
                                        </p:tgtEl>
                                        <p:attrNameLst>
                                          <p:attrName>style.visibility</p:attrName>
                                        </p:attrNameLst>
                                      </p:cBhvr>
                                      <p:to>
                                        <p:strVal val="visible"/>
                                      </p:to>
                                    </p:set>
                                    <p:animEffect transition="in" filter="fade">
                                      <p:cBhvr>
                                        <p:cTn id="128" dur="500"/>
                                        <p:tgtEl>
                                          <p:spTgt spid="6294"/>
                                        </p:tgtEl>
                                      </p:cBhvr>
                                    </p:animEffect>
                                  </p:childTnLst>
                                </p:cTn>
                              </p:par>
                            </p:childTnLst>
                          </p:cTn>
                        </p:par>
                        <p:par>
                          <p:cTn id="129" fill="hold">
                            <p:stCondLst>
                              <p:cond delay="10000"/>
                            </p:stCondLst>
                            <p:childTnLst>
                              <p:par>
                                <p:cTn id="130" presetID="10" presetClass="entr" presetSubtype="0" fill="hold" nodeType="afterEffect">
                                  <p:stCondLst>
                                    <p:cond delay="0"/>
                                  </p:stCondLst>
                                  <p:childTnLst>
                                    <p:set>
                                      <p:cBhvr>
                                        <p:cTn id="131" dur="1" fill="hold">
                                          <p:stCondLst>
                                            <p:cond delay="0"/>
                                          </p:stCondLst>
                                        </p:cTn>
                                        <p:tgtEl>
                                          <p:spTgt spid="6295"/>
                                        </p:tgtEl>
                                        <p:attrNameLst>
                                          <p:attrName>style.visibility</p:attrName>
                                        </p:attrNameLst>
                                      </p:cBhvr>
                                      <p:to>
                                        <p:strVal val="visible"/>
                                      </p:to>
                                    </p:set>
                                    <p:animEffect transition="in" filter="fade">
                                      <p:cBhvr>
                                        <p:cTn id="132" dur="500"/>
                                        <p:tgtEl>
                                          <p:spTgt spid="6295"/>
                                        </p:tgtEl>
                                      </p:cBhvr>
                                    </p:animEffect>
                                  </p:childTnLst>
                                </p:cTn>
                              </p:par>
                            </p:childTnLst>
                          </p:cTn>
                        </p:par>
                        <p:par>
                          <p:cTn id="133" fill="hold">
                            <p:stCondLst>
                              <p:cond delay="10500"/>
                            </p:stCondLst>
                            <p:childTnLst>
                              <p:par>
                                <p:cTn id="134" presetID="10" presetClass="entr" presetSubtype="0" fill="hold" nodeType="afterEffect">
                                  <p:stCondLst>
                                    <p:cond delay="0"/>
                                  </p:stCondLst>
                                  <p:childTnLst>
                                    <p:set>
                                      <p:cBhvr>
                                        <p:cTn id="135" dur="1" fill="hold">
                                          <p:stCondLst>
                                            <p:cond delay="0"/>
                                          </p:stCondLst>
                                        </p:cTn>
                                        <p:tgtEl>
                                          <p:spTgt spid="6296"/>
                                        </p:tgtEl>
                                        <p:attrNameLst>
                                          <p:attrName>style.visibility</p:attrName>
                                        </p:attrNameLst>
                                      </p:cBhvr>
                                      <p:to>
                                        <p:strVal val="visible"/>
                                      </p:to>
                                    </p:set>
                                    <p:animEffect transition="in" filter="fade">
                                      <p:cBhvr>
                                        <p:cTn id="136" dur="500"/>
                                        <p:tgtEl>
                                          <p:spTgt spid="6296"/>
                                        </p:tgtEl>
                                      </p:cBhvr>
                                    </p:animEffect>
                                  </p:childTnLst>
                                </p:cTn>
                              </p:par>
                            </p:childTnLst>
                          </p:cTn>
                        </p:par>
                        <p:par>
                          <p:cTn id="137" fill="hold">
                            <p:stCondLst>
                              <p:cond delay="11000"/>
                            </p:stCondLst>
                            <p:childTnLst>
                              <p:par>
                                <p:cTn id="138" presetID="10" presetClass="entr" presetSubtype="0" fill="hold" nodeType="afterEffect">
                                  <p:stCondLst>
                                    <p:cond delay="0"/>
                                  </p:stCondLst>
                                  <p:childTnLst>
                                    <p:set>
                                      <p:cBhvr>
                                        <p:cTn id="139" dur="1" fill="hold">
                                          <p:stCondLst>
                                            <p:cond delay="0"/>
                                          </p:stCondLst>
                                        </p:cTn>
                                        <p:tgtEl>
                                          <p:spTgt spid="6297"/>
                                        </p:tgtEl>
                                        <p:attrNameLst>
                                          <p:attrName>style.visibility</p:attrName>
                                        </p:attrNameLst>
                                      </p:cBhvr>
                                      <p:to>
                                        <p:strVal val="visible"/>
                                      </p:to>
                                    </p:set>
                                    <p:animEffect transition="in" filter="fade">
                                      <p:cBhvr>
                                        <p:cTn id="140" dur="500"/>
                                        <p:tgtEl>
                                          <p:spTgt spid="6297"/>
                                        </p:tgtEl>
                                      </p:cBhvr>
                                    </p:animEffect>
                                  </p:childTnLst>
                                </p:cTn>
                              </p:par>
                            </p:childTnLst>
                          </p:cTn>
                        </p:par>
                        <p:par>
                          <p:cTn id="141" fill="hold">
                            <p:stCondLst>
                              <p:cond delay="11500"/>
                            </p:stCondLst>
                            <p:childTnLst>
                              <p:par>
                                <p:cTn id="142" presetID="10" presetClass="entr" presetSubtype="0" fill="hold" nodeType="afterEffect">
                                  <p:stCondLst>
                                    <p:cond delay="0"/>
                                  </p:stCondLst>
                                  <p:childTnLst>
                                    <p:set>
                                      <p:cBhvr>
                                        <p:cTn id="143" dur="1" fill="hold">
                                          <p:stCondLst>
                                            <p:cond delay="0"/>
                                          </p:stCondLst>
                                        </p:cTn>
                                        <p:tgtEl>
                                          <p:spTgt spid="6298"/>
                                        </p:tgtEl>
                                        <p:attrNameLst>
                                          <p:attrName>style.visibility</p:attrName>
                                        </p:attrNameLst>
                                      </p:cBhvr>
                                      <p:to>
                                        <p:strVal val="visible"/>
                                      </p:to>
                                    </p:set>
                                    <p:animEffect transition="in" filter="fade">
                                      <p:cBhvr>
                                        <p:cTn id="144" dur="500"/>
                                        <p:tgtEl>
                                          <p:spTgt spid="6298"/>
                                        </p:tgtEl>
                                      </p:cBhvr>
                                    </p:animEffect>
                                  </p:childTnLst>
                                </p:cTn>
                              </p:par>
                            </p:childTnLst>
                          </p:cTn>
                        </p:par>
                        <p:par>
                          <p:cTn id="145" fill="hold">
                            <p:stCondLst>
                              <p:cond delay="12000"/>
                            </p:stCondLst>
                            <p:childTnLst>
                              <p:par>
                                <p:cTn id="146" presetID="10" presetClass="entr" presetSubtype="0" fill="hold" nodeType="afterEffect">
                                  <p:stCondLst>
                                    <p:cond delay="0"/>
                                  </p:stCondLst>
                                  <p:childTnLst>
                                    <p:set>
                                      <p:cBhvr>
                                        <p:cTn id="147" dur="1" fill="hold">
                                          <p:stCondLst>
                                            <p:cond delay="0"/>
                                          </p:stCondLst>
                                        </p:cTn>
                                        <p:tgtEl>
                                          <p:spTgt spid="6299"/>
                                        </p:tgtEl>
                                        <p:attrNameLst>
                                          <p:attrName>style.visibility</p:attrName>
                                        </p:attrNameLst>
                                      </p:cBhvr>
                                      <p:to>
                                        <p:strVal val="visible"/>
                                      </p:to>
                                    </p:set>
                                    <p:animEffect transition="in" filter="fade">
                                      <p:cBhvr>
                                        <p:cTn id="148" dur="500"/>
                                        <p:tgtEl>
                                          <p:spTgt spid="6299"/>
                                        </p:tgtEl>
                                      </p:cBhvr>
                                    </p:animEffect>
                                  </p:childTnLst>
                                </p:cTn>
                              </p:par>
                            </p:childTnLst>
                          </p:cTn>
                        </p:par>
                        <p:par>
                          <p:cTn id="149" fill="hold">
                            <p:stCondLst>
                              <p:cond delay="12500"/>
                            </p:stCondLst>
                            <p:childTnLst>
                              <p:par>
                                <p:cTn id="150" presetID="10" presetClass="entr" presetSubtype="0" fill="hold" nodeType="afterEffect">
                                  <p:stCondLst>
                                    <p:cond delay="0"/>
                                  </p:stCondLst>
                                  <p:childTnLst>
                                    <p:set>
                                      <p:cBhvr>
                                        <p:cTn id="151" dur="1" fill="hold">
                                          <p:stCondLst>
                                            <p:cond delay="0"/>
                                          </p:stCondLst>
                                        </p:cTn>
                                        <p:tgtEl>
                                          <p:spTgt spid="6300"/>
                                        </p:tgtEl>
                                        <p:attrNameLst>
                                          <p:attrName>style.visibility</p:attrName>
                                        </p:attrNameLst>
                                      </p:cBhvr>
                                      <p:to>
                                        <p:strVal val="visible"/>
                                      </p:to>
                                    </p:set>
                                    <p:animEffect transition="in" filter="fade">
                                      <p:cBhvr>
                                        <p:cTn id="152" dur="500"/>
                                        <p:tgtEl>
                                          <p:spTgt spid="6300"/>
                                        </p:tgtEl>
                                      </p:cBhvr>
                                    </p:animEffect>
                                  </p:childTnLst>
                                </p:cTn>
                              </p:par>
                            </p:childTnLst>
                          </p:cTn>
                        </p:par>
                        <p:par>
                          <p:cTn id="153" fill="hold">
                            <p:stCondLst>
                              <p:cond delay="13000"/>
                            </p:stCondLst>
                            <p:childTnLst>
                              <p:par>
                                <p:cTn id="154" presetID="10" presetClass="entr" presetSubtype="0" fill="hold" nodeType="afterEffect">
                                  <p:stCondLst>
                                    <p:cond delay="0"/>
                                  </p:stCondLst>
                                  <p:childTnLst>
                                    <p:set>
                                      <p:cBhvr>
                                        <p:cTn id="155" dur="1" fill="hold">
                                          <p:stCondLst>
                                            <p:cond delay="0"/>
                                          </p:stCondLst>
                                        </p:cTn>
                                        <p:tgtEl>
                                          <p:spTgt spid="6301"/>
                                        </p:tgtEl>
                                        <p:attrNameLst>
                                          <p:attrName>style.visibility</p:attrName>
                                        </p:attrNameLst>
                                      </p:cBhvr>
                                      <p:to>
                                        <p:strVal val="visible"/>
                                      </p:to>
                                    </p:set>
                                    <p:animEffect transition="in" filter="fade">
                                      <p:cBhvr>
                                        <p:cTn id="156" dur="500"/>
                                        <p:tgtEl>
                                          <p:spTgt spid="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306"/>
        <p:cNvGrpSpPr/>
        <p:nvPr/>
      </p:nvGrpSpPr>
      <p:grpSpPr>
        <a:xfrm>
          <a:off x="0" y="0"/>
          <a:ext cx="0" cy="0"/>
          <a:chOff x="0" y="0"/>
          <a:chExt cx="0" cy="0"/>
        </a:xfrm>
      </p:grpSpPr>
      <p:grpSp>
        <p:nvGrpSpPr>
          <p:cNvPr id="6307" name="Google Shape;6307;p207"/>
          <p:cNvGrpSpPr/>
          <p:nvPr/>
        </p:nvGrpSpPr>
        <p:grpSpPr>
          <a:xfrm>
            <a:off x="206720" y="3800986"/>
            <a:ext cx="11555384" cy="2278780"/>
            <a:chOff x="2317" y="5042"/>
            <a:chExt cx="11787600" cy="2324100"/>
          </a:xfrm>
        </p:grpSpPr>
        <p:sp>
          <p:nvSpPr>
            <p:cNvPr id="6308" name="Google Shape;6308;p207"/>
            <p:cNvSpPr/>
            <p:nvPr/>
          </p:nvSpPr>
          <p:spPr>
            <a:xfrm>
              <a:off x="2317" y="5042"/>
              <a:ext cx="11787600" cy="2324100"/>
            </a:xfrm>
            <a:prstGeom prst="roundRect">
              <a:avLst>
                <a:gd name="adj" fmla="val 10000"/>
              </a:avLst>
            </a:prstGeom>
            <a:solidFill>
              <a:srgbClr val="0078D4"/>
            </a:solidFill>
            <a:ln>
              <a:noFill/>
            </a:ln>
          </p:spPr>
          <p:txBody>
            <a:bodyPr spcFirstLastPara="1" wrap="square" lIns="89625" tIns="89625" rIns="89625" bIns="89625" anchor="ctr" anchorCtr="0">
              <a:noAutofit/>
            </a:bodyPr>
            <a:lstStyle/>
            <a:p>
              <a:pPr marL="0" lvl="0" indent="0" algn="l" rtl="0">
                <a:spcBef>
                  <a:spcPts val="0"/>
                </a:spcBef>
                <a:spcAft>
                  <a:spcPts val="0"/>
                </a:spcAft>
                <a:buNone/>
              </a:pPr>
              <a:endParaRPr/>
            </a:p>
          </p:txBody>
        </p:sp>
        <p:sp>
          <p:nvSpPr>
            <p:cNvPr id="6309" name="Google Shape;6309;p207"/>
            <p:cNvSpPr txBox="1"/>
            <p:nvPr/>
          </p:nvSpPr>
          <p:spPr>
            <a:xfrm>
              <a:off x="70387" y="73112"/>
              <a:ext cx="11651400" cy="21879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FFFFFF"/>
                </a:buClr>
                <a:buSzPts val="2700"/>
                <a:buFont typeface="Quattrocento Sans"/>
                <a:buNone/>
              </a:pPr>
              <a:r>
                <a:rPr lang="en-US" sz="2700" b="1" i="0" u="none" strike="noStrike" cap="none">
                  <a:solidFill>
                    <a:srgbClr val="FFFFFF"/>
                  </a:solidFill>
                  <a:latin typeface="Quattrocento Sans"/>
                  <a:ea typeface="Quattrocento Sans"/>
                  <a:cs typeface="Quattrocento Sans"/>
                  <a:sym typeface="Quattrocento Sans"/>
                </a:rPr>
                <a:t>Core Engine</a:t>
              </a:r>
              <a:endParaRPr sz="1400"/>
            </a:p>
            <a:p>
              <a:pPr marL="0" marR="0" lvl="0" indent="0" algn="ctr" rtl="0">
                <a:lnSpc>
                  <a:spcPct val="90000"/>
                </a:lnSpc>
                <a:spcBef>
                  <a:spcPts val="600"/>
                </a:spcBef>
                <a:spcAft>
                  <a:spcPts val="0"/>
                </a:spcAft>
                <a:buClr>
                  <a:schemeClr val="lt1"/>
                </a:buClr>
                <a:buSzPts val="1600"/>
                <a:buFont typeface="Calibri"/>
                <a:buNone/>
              </a:pPr>
              <a:endParaRPr sz="1600" b="0" i="0" u="none" strike="noStrike" cap="none">
                <a:solidFill>
                  <a:srgbClr val="FFFFFF"/>
                </a:solidFill>
                <a:latin typeface="Quattrocento Sans"/>
                <a:ea typeface="Quattrocento Sans"/>
                <a:cs typeface="Quattrocento Sans"/>
                <a:sym typeface="Quattrocento Sans"/>
              </a:endParaRPr>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Scale through streaming</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Multiple runtimes (Scale Up/Scale Out) single artifact</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Intelligent transforms (by example, autoSplit, autojoin, fuzzy grouping, …)</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Smart file reading</a:t>
              </a:r>
              <a:endParaRPr sz="1400"/>
            </a:p>
          </p:txBody>
        </p:sp>
      </p:grpSp>
      <p:sp>
        <p:nvSpPr>
          <p:cNvPr id="6310" name="Google Shape;6310;p207"/>
          <p:cNvSpPr txBox="1"/>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marR="0" lvl="0" indent="0" algn="l" rtl="0">
              <a:lnSpc>
                <a:spcPct val="90000"/>
              </a:lnSpc>
              <a:spcBef>
                <a:spcPts val="0"/>
              </a:spcBef>
              <a:spcAft>
                <a:spcPts val="0"/>
              </a:spcAft>
              <a:buClr>
                <a:srgbClr val="000000"/>
              </a:buClr>
              <a:buSzPts val="3600"/>
              <a:buFont typeface="Quattrocento Sans"/>
              <a:buNone/>
            </a:pPr>
            <a:r>
              <a:rPr lang="en-US" sz="4500" b="1" i="0" u="none" strike="noStrike" cap="none">
                <a:solidFill>
                  <a:srgbClr val="000000"/>
                </a:solidFill>
                <a:latin typeface="Calibri"/>
                <a:ea typeface="Calibri"/>
                <a:cs typeface="Calibri"/>
                <a:sym typeface="Calibri"/>
              </a:rPr>
              <a:t>Data Prep SDK</a:t>
            </a:r>
            <a:endParaRPr sz="4500" b="1">
              <a:latin typeface="Calibri"/>
              <a:ea typeface="Calibri"/>
              <a:cs typeface="Calibri"/>
              <a:sym typeface="Calibri"/>
            </a:endParaRPr>
          </a:p>
        </p:txBody>
      </p:sp>
      <p:grpSp>
        <p:nvGrpSpPr>
          <p:cNvPr id="6311" name="Google Shape;6311;p207"/>
          <p:cNvGrpSpPr/>
          <p:nvPr/>
        </p:nvGrpSpPr>
        <p:grpSpPr>
          <a:xfrm>
            <a:off x="204439" y="1516865"/>
            <a:ext cx="11557443" cy="2193477"/>
            <a:chOff x="208547" y="1167658"/>
            <a:chExt cx="11789700" cy="2237100"/>
          </a:xfrm>
        </p:grpSpPr>
        <p:sp>
          <p:nvSpPr>
            <p:cNvPr id="6312" name="Google Shape;6312;p207"/>
            <p:cNvSpPr/>
            <p:nvPr/>
          </p:nvSpPr>
          <p:spPr>
            <a:xfrm>
              <a:off x="208547" y="1167658"/>
              <a:ext cx="11789700" cy="2237100"/>
            </a:xfrm>
            <a:prstGeom prst="roundRect">
              <a:avLst>
                <a:gd name="adj" fmla="val 16667"/>
              </a:avLst>
            </a:prstGeom>
            <a:solidFill>
              <a:srgbClr val="9CC2E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700" b="1">
                  <a:solidFill>
                    <a:srgbClr val="FFFFFF"/>
                  </a:solidFill>
                  <a:latin typeface="Quattrocento Sans"/>
                  <a:ea typeface="Quattrocento Sans"/>
                  <a:cs typeface="Quattrocento Sans"/>
                  <a:sym typeface="Quattrocento Sans"/>
                </a:rPr>
                <a:t>SDK</a:t>
              </a:r>
              <a:endParaRPr sz="1400"/>
            </a:p>
          </p:txBody>
        </p:sp>
        <p:sp>
          <p:nvSpPr>
            <p:cNvPr id="6313" name="Google Shape;6313;p207"/>
            <p:cNvSpPr/>
            <p:nvPr/>
          </p:nvSpPr>
          <p:spPr>
            <a:xfrm>
              <a:off x="344740" y="1906624"/>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Familiar pattern for complex transforms</a:t>
              </a:r>
              <a:endParaRPr sz="1400"/>
            </a:p>
          </p:txBody>
        </p:sp>
        <p:sp>
          <p:nvSpPr>
            <p:cNvPr id="6314" name="Google Shape;6314;p207"/>
            <p:cNvSpPr/>
            <p:nvPr/>
          </p:nvSpPr>
          <p:spPr>
            <a:xfrm>
              <a:off x="3235913" y="1906624"/>
              <a:ext cx="28536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Responsive, lazy evaluations</a:t>
              </a:r>
              <a:endParaRPr sz="1400"/>
            </a:p>
          </p:txBody>
        </p:sp>
        <p:sp>
          <p:nvSpPr>
            <p:cNvPr id="6315" name="Google Shape;6315;p207"/>
            <p:cNvSpPr/>
            <p:nvPr/>
          </p:nvSpPr>
          <p:spPr>
            <a:xfrm>
              <a:off x="6251485" y="1872915"/>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Share pipelines via serialization</a:t>
              </a:r>
              <a:endParaRPr sz="1400"/>
            </a:p>
          </p:txBody>
        </p:sp>
        <p:sp>
          <p:nvSpPr>
            <p:cNvPr id="6316" name="Google Shape;6316;p207"/>
            <p:cNvSpPr/>
            <p:nvPr/>
          </p:nvSpPr>
          <p:spPr>
            <a:xfrm>
              <a:off x="9132930" y="1872915"/>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Support for execution</a:t>
              </a:r>
              <a:endParaRPr sz="1400"/>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20"/>
        <p:cNvGrpSpPr/>
        <p:nvPr/>
      </p:nvGrpSpPr>
      <p:grpSpPr>
        <a:xfrm>
          <a:off x="0" y="0"/>
          <a:ext cx="0" cy="0"/>
          <a:chOff x="0" y="0"/>
          <a:chExt cx="0" cy="0"/>
        </a:xfrm>
      </p:grpSpPr>
      <p:sp>
        <p:nvSpPr>
          <p:cNvPr id="6321" name="Google Shape;6321;p208"/>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Summary</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26"/>
        <p:cNvGrpSpPr/>
        <p:nvPr/>
      </p:nvGrpSpPr>
      <p:grpSpPr>
        <a:xfrm>
          <a:off x="0" y="0"/>
          <a:ext cx="0" cy="0"/>
          <a:chOff x="0" y="0"/>
          <a:chExt cx="0" cy="0"/>
        </a:xfrm>
      </p:grpSpPr>
      <p:grpSp>
        <p:nvGrpSpPr>
          <p:cNvPr id="6327" name="Google Shape;6327;p209"/>
          <p:cNvGrpSpPr/>
          <p:nvPr/>
        </p:nvGrpSpPr>
        <p:grpSpPr>
          <a:xfrm>
            <a:off x="11397889" y="174948"/>
            <a:ext cx="535211" cy="574688"/>
            <a:chOff x="11436930" y="6104948"/>
            <a:chExt cx="535264" cy="574688"/>
          </a:xfrm>
        </p:grpSpPr>
        <p:sp>
          <p:nvSpPr>
            <p:cNvPr id="6328" name="Google Shape;6328;p209"/>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29" name="Google Shape;6329;p209"/>
            <p:cNvSpPr/>
            <p:nvPr/>
          </p:nvSpPr>
          <p:spPr>
            <a:xfrm>
              <a:off x="11436930" y="6315717"/>
              <a:ext cx="348755"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0" name="Google Shape;6330;p209"/>
            <p:cNvSpPr/>
            <p:nvPr/>
          </p:nvSpPr>
          <p:spPr>
            <a:xfrm>
              <a:off x="11627987" y="6104948"/>
              <a:ext cx="151632" cy="227449"/>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1" name="Google Shape;6331;p209"/>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32" name="Google Shape;6332;p20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6333" name="Google Shape;6333;p209"/>
          <p:cNvSpPr txBox="1">
            <a:spLocks noGrp="1"/>
          </p:cNvSpPr>
          <p:nvPr>
            <p:ph type="body" idx="1"/>
          </p:nvPr>
        </p:nvSpPr>
        <p:spPr>
          <a:xfrm>
            <a:off x="426148" y="1168895"/>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Bring AI to everyone with an end-to-end, scalable, trusted platform</a:t>
            </a:r>
            <a:endParaRPr/>
          </a:p>
        </p:txBody>
      </p:sp>
      <p:grpSp>
        <p:nvGrpSpPr>
          <p:cNvPr id="6334" name="Google Shape;6334;p209"/>
          <p:cNvGrpSpPr/>
          <p:nvPr/>
        </p:nvGrpSpPr>
        <p:grpSpPr>
          <a:xfrm>
            <a:off x="6760587" y="1859639"/>
            <a:ext cx="4023498" cy="4016700"/>
            <a:chOff x="6760399" y="1859639"/>
            <a:chExt cx="4023900" cy="4016700"/>
          </a:xfrm>
        </p:grpSpPr>
        <p:sp>
          <p:nvSpPr>
            <p:cNvPr id="6335" name="Google Shape;6335;p209"/>
            <p:cNvSpPr/>
            <p:nvPr/>
          </p:nvSpPr>
          <p:spPr>
            <a:xfrm>
              <a:off x="6826028" y="1925310"/>
              <a:ext cx="748200" cy="7482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336" name="Google Shape;6336;p209"/>
            <p:cNvSpPr/>
            <p:nvPr/>
          </p:nvSpPr>
          <p:spPr>
            <a:xfrm rot="10800000" flipH="1">
              <a:off x="6760399" y="1859639"/>
              <a:ext cx="879600" cy="879600"/>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6337" name="Google Shape;6337;p209"/>
            <p:cNvCxnSpPr>
              <a:stCxn id="6336" idx="2"/>
            </p:cNvCxnSpPr>
            <p:nvPr/>
          </p:nvCxnSpPr>
          <p:spPr>
            <a:xfrm>
              <a:off x="7639999" y="2299439"/>
              <a:ext cx="3144300" cy="0"/>
            </a:xfrm>
            <a:prstGeom prst="straightConnector1">
              <a:avLst/>
            </a:prstGeom>
            <a:noFill/>
            <a:ln w="9525" cap="flat" cmpd="sng">
              <a:solidFill>
                <a:srgbClr val="BFBFBF"/>
              </a:solidFill>
              <a:prstDash val="solid"/>
              <a:round/>
              <a:headEnd type="none" w="sm" len="sm"/>
              <a:tailEnd type="none" w="sm" len="sm"/>
            </a:ln>
          </p:spPr>
        </p:cxnSp>
        <p:cxnSp>
          <p:nvCxnSpPr>
            <p:cNvPr id="6338" name="Google Shape;6338;p209"/>
            <p:cNvCxnSpPr>
              <a:stCxn id="6336" idx="0"/>
            </p:cNvCxnSpPr>
            <p:nvPr/>
          </p:nvCxnSpPr>
          <p:spPr>
            <a:xfrm>
              <a:off x="7200199" y="2739239"/>
              <a:ext cx="0" cy="3137100"/>
            </a:xfrm>
            <a:prstGeom prst="straightConnector1">
              <a:avLst/>
            </a:prstGeom>
            <a:noFill/>
            <a:ln w="9525" cap="flat" cmpd="sng">
              <a:solidFill>
                <a:srgbClr val="BFBFBF"/>
              </a:solidFill>
              <a:prstDash val="solid"/>
              <a:round/>
              <a:headEnd type="none" w="sm" len="sm"/>
              <a:tailEnd type="none" w="sm" len="sm"/>
            </a:ln>
          </p:spPr>
        </p:cxnSp>
        <p:sp>
          <p:nvSpPr>
            <p:cNvPr id="6339" name="Google Shape;6339;p209"/>
            <p:cNvSpPr/>
            <p:nvPr/>
          </p:nvSpPr>
          <p:spPr>
            <a:xfrm>
              <a:off x="7662492" y="2067417"/>
              <a:ext cx="2814000" cy="2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0" i="0" u="none" strike="noStrike" cap="none">
                  <a:solidFill>
                    <a:srgbClr val="0078D7"/>
                  </a:solidFill>
                  <a:latin typeface="Quattrocento Sans"/>
                  <a:ea typeface="Quattrocento Sans"/>
                  <a:cs typeface="Quattrocento Sans"/>
                  <a:sym typeface="Quattrocento Sans"/>
                </a:rPr>
                <a:t>Built with your needs in mind</a:t>
              </a:r>
              <a:endParaRPr sz="1400"/>
            </a:p>
          </p:txBody>
        </p:sp>
        <p:sp>
          <p:nvSpPr>
            <p:cNvPr id="6340" name="Google Shape;6340;p209"/>
            <p:cNvSpPr/>
            <p:nvPr/>
          </p:nvSpPr>
          <p:spPr>
            <a:xfrm>
              <a:off x="7469989" y="4912998"/>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Support for open source frameworks</a:t>
              </a:r>
              <a:endParaRPr sz="1400"/>
            </a:p>
          </p:txBody>
        </p:sp>
        <p:sp>
          <p:nvSpPr>
            <p:cNvPr id="6341" name="Google Shape;6341;p209"/>
            <p:cNvSpPr/>
            <p:nvPr/>
          </p:nvSpPr>
          <p:spPr>
            <a:xfrm>
              <a:off x="7151769" y="292467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2" name="Google Shape;6342;p209"/>
            <p:cNvSpPr/>
            <p:nvPr/>
          </p:nvSpPr>
          <p:spPr>
            <a:xfrm>
              <a:off x="7485109" y="3387520"/>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Managed compute</a:t>
              </a:r>
              <a:endParaRPr sz="1400"/>
            </a:p>
          </p:txBody>
        </p:sp>
        <p:sp>
          <p:nvSpPr>
            <p:cNvPr id="6343" name="Google Shape;6343;p209"/>
            <p:cNvSpPr/>
            <p:nvPr/>
          </p:nvSpPr>
          <p:spPr>
            <a:xfrm>
              <a:off x="7151769" y="343281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4" name="Google Shape;6344;p209"/>
            <p:cNvSpPr/>
            <p:nvPr/>
          </p:nvSpPr>
          <p:spPr>
            <a:xfrm>
              <a:off x="7151769" y="394094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5" name="Google Shape;6345;p209"/>
            <p:cNvSpPr/>
            <p:nvPr/>
          </p:nvSpPr>
          <p:spPr>
            <a:xfrm>
              <a:off x="7486352" y="4391401"/>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DevOps for machine learning</a:t>
              </a:r>
              <a:endParaRPr sz="1400"/>
            </a:p>
          </p:txBody>
        </p:sp>
        <p:sp>
          <p:nvSpPr>
            <p:cNvPr id="6346" name="Google Shape;6346;p209"/>
            <p:cNvSpPr/>
            <p:nvPr/>
          </p:nvSpPr>
          <p:spPr>
            <a:xfrm>
              <a:off x="7151769" y="444908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7" name="Google Shape;6347;p209"/>
            <p:cNvSpPr/>
            <p:nvPr/>
          </p:nvSpPr>
          <p:spPr>
            <a:xfrm>
              <a:off x="7486352" y="3898366"/>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Simple deployment</a:t>
              </a:r>
              <a:endParaRPr sz="1400"/>
            </a:p>
          </p:txBody>
        </p:sp>
        <p:sp>
          <p:nvSpPr>
            <p:cNvPr id="6348" name="Google Shape;6348;p209"/>
            <p:cNvSpPr/>
            <p:nvPr/>
          </p:nvSpPr>
          <p:spPr>
            <a:xfrm>
              <a:off x="7151769" y="495721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9" name="Google Shape;6349;p209"/>
            <p:cNvSpPr/>
            <p:nvPr/>
          </p:nvSpPr>
          <p:spPr>
            <a:xfrm>
              <a:off x="7151769" y="5465355"/>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0" name="Google Shape;6350;p209"/>
            <p:cNvSpPr/>
            <p:nvPr/>
          </p:nvSpPr>
          <p:spPr>
            <a:xfrm>
              <a:off x="7468746" y="2887423"/>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Automated machine learning</a:t>
              </a:r>
              <a:endParaRPr sz="1400"/>
            </a:p>
          </p:txBody>
        </p:sp>
        <p:sp>
          <p:nvSpPr>
            <p:cNvPr id="6351" name="Google Shape;6351;p209"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52" name="Google Shape;6352;p209"/>
          <p:cNvSpPr txBox="1"/>
          <p:nvPr/>
        </p:nvSpPr>
        <p:spPr>
          <a:xfrm>
            <a:off x="4169345" y="6393319"/>
            <a:ext cx="3853200" cy="614400"/>
          </a:xfrm>
          <a:prstGeom prst="rect">
            <a:avLst/>
          </a:prstGeom>
          <a:noFill/>
          <a:ln>
            <a:noFill/>
          </a:ln>
        </p:spPr>
        <p:txBody>
          <a:bodyPr spcFirstLastPara="1" wrap="square" lIns="358525" tIns="179275" rIns="89575" bIns="146175" anchor="t" anchorCtr="0">
            <a:noAutofit/>
          </a:bodyPr>
          <a:lstStyle/>
          <a:p>
            <a:pPr marL="0" marR="0" lvl="0" indent="0" algn="ctr"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Seamlessly integrated with the Azure Portfolio</a:t>
            </a:r>
            <a:endParaRPr sz="1400"/>
          </a:p>
        </p:txBody>
      </p:sp>
      <p:cxnSp>
        <p:nvCxnSpPr>
          <p:cNvPr id="6353" name="Google Shape;6353;p209"/>
          <p:cNvCxnSpPr/>
          <p:nvPr/>
        </p:nvCxnSpPr>
        <p:spPr>
          <a:xfrm rot="10800000">
            <a:off x="1232683" y="6438995"/>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6354" name="Google Shape;6354;p209"/>
          <p:cNvGrpSpPr/>
          <p:nvPr/>
        </p:nvGrpSpPr>
        <p:grpSpPr>
          <a:xfrm>
            <a:off x="1671037" y="1991303"/>
            <a:ext cx="4861709" cy="675942"/>
            <a:chOff x="1670339" y="1991304"/>
            <a:chExt cx="4862196" cy="675942"/>
          </a:xfrm>
        </p:grpSpPr>
        <p:sp>
          <p:nvSpPr>
            <p:cNvPr id="6355" name="Google Shape;6355;p209"/>
            <p:cNvSpPr/>
            <p:nvPr/>
          </p:nvSpPr>
          <p:spPr>
            <a:xfrm>
              <a:off x="3124235" y="2211781"/>
              <a:ext cx="34083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Boost your data science productivity</a:t>
              </a:r>
              <a:endParaRPr sz="1400"/>
            </a:p>
          </p:txBody>
        </p:sp>
        <p:cxnSp>
          <p:nvCxnSpPr>
            <p:cNvPr id="6356" name="Google Shape;6356;p209"/>
            <p:cNvCxnSpPr/>
            <p:nvPr/>
          </p:nvCxnSpPr>
          <p:spPr>
            <a:xfrm>
              <a:off x="2844745" y="2033380"/>
              <a:ext cx="0" cy="603000"/>
            </a:xfrm>
            <a:prstGeom prst="straightConnector1">
              <a:avLst/>
            </a:prstGeom>
            <a:noFill/>
            <a:ln w="12700" cap="rnd" cmpd="sng">
              <a:solidFill>
                <a:srgbClr val="BFBFBF"/>
              </a:solidFill>
              <a:prstDash val="dash"/>
              <a:round/>
              <a:headEnd type="none" w="sm" len="sm"/>
              <a:tailEnd type="none" w="sm" len="sm"/>
            </a:ln>
          </p:spPr>
        </p:cxnSp>
        <p:grpSp>
          <p:nvGrpSpPr>
            <p:cNvPr id="6357" name="Google Shape;6357;p209"/>
            <p:cNvGrpSpPr/>
            <p:nvPr/>
          </p:nvGrpSpPr>
          <p:grpSpPr>
            <a:xfrm>
              <a:off x="1670339" y="1991304"/>
              <a:ext cx="675942" cy="675942"/>
              <a:chOff x="158078" y="2047683"/>
              <a:chExt cx="2143125" cy="2143125"/>
            </a:xfrm>
          </p:grpSpPr>
          <p:sp>
            <p:nvSpPr>
              <p:cNvPr id="6358" name="Google Shape;6358;p209"/>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9" name="Google Shape;6359;p209"/>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0" name="Google Shape;6360;p209"/>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1" name="Google Shape;6361;p209"/>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6362" name="Google Shape;6362;p209"/>
          <p:cNvGrpSpPr/>
          <p:nvPr/>
        </p:nvGrpSpPr>
        <p:grpSpPr>
          <a:xfrm>
            <a:off x="1458790" y="3499943"/>
            <a:ext cx="5254539" cy="740349"/>
            <a:chOff x="1458071" y="3521337"/>
            <a:chExt cx="5255064" cy="740349"/>
          </a:xfrm>
        </p:grpSpPr>
        <p:sp>
          <p:nvSpPr>
            <p:cNvPr id="6363" name="Google Shape;6363;p209"/>
            <p:cNvSpPr/>
            <p:nvPr/>
          </p:nvSpPr>
          <p:spPr>
            <a:xfrm>
              <a:off x="3124235" y="3752885"/>
              <a:ext cx="35889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Increase your rate of experimentation</a:t>
              </a:r>
              <a:endParaRPr sz="1400"/>
            </a:p>
          </p:txBody>
        </p:sp>
        <p:grpSp>
          <p:nvGrpSpPr>
            <p:cNvPr id="6364" name="Google Shape;6364;p209"/>
            <p:cNvGrpSpPr/>
            <p:nvPr/>
          </p:nvGrpSpPr>
          <p:grpSpPr>
            <a:xfrm>
              <a:off x="1458071" y="3521337"/>
              <a:ext cx="1386674" cy="740349"/>
              <a:chOff x="1458071" y="3521337"/>
              <a:chExt cx="1386674" cy="740349"/>
            </a:xfrm>
          </p:grpSpPr>
          <p:cxnSp>
            <p:nvCxnSpPr>
              <p:cNvPr id="6365" name="Google Shape;6365;p209"/>
              <p:cNvCxnSpPr/>
              <p:nvPr/>
            </p:nvCxnSpPr>
            <p:spPr>
              <a:xfrm>
                <a:off x="2844745" y="3574484"/>
                <a:ext cx="0" cy="603000"/>
              </a:xfrm>
              <a:prstGeom prst="straightConnector1">
                <a:avLst/>
              </a:prstGeom>
              <a:noFill/>
              <a:ln w="12700" cap="rnd" cmpd="sng">
                <a:solidFill>
                  <a:srgbClr val="BFBFBF"/>
                </a:solidFill>
                <a:prstDash val="dash"/>
                <a:round/>
                <a:headEnd type="none" w="sm" len="sm"/>
                <a:tailEnd type="none" w="sm" len="sm"/>
              </a:ln>
            </p:spPr>
          </p:cxnSp>
          <p:grpSp>
            <p:nvGrpSpPr>
              <p:cNvPr id="6366" name="Google Shape;6366;p209"/>
              <p:cNvGrpSpPr/>
              <p:nvPr/>
            </p:nvGrpSpPr>
            <p:grpSpPr>
              <a:xfrm>
                <a:off x="1458071" y="3521337"/>
                <a:ext cx="984980" cy="740349"/>
                <a:chOff x="611928" y="3022476"/>
                <a:chExt cx="2341846" cy="1760220"/>
              </a:xfrm>
            </p:grpSpPr>
            <p:sp>
              <p:nvSpPr>
                <p:cNvPr id="6367" name="Google Shape;6367;p209"/>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8" name="Google Shape;6368;p209"/>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9" name="Google Shape;6369;p209"/>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0" name="Google Shape;6370;p209"/>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1" name="Google Shape;6371;p209"/>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2" name="Google Shape;6372;p209"/>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3" name="Google Shape;6373;p209"/>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4" name="Google Shape;6374;p209"/>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5" name="Google Shape;6375;p209"/>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6" name="Google Shape;6376;p209"/>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7" name="Google Shape;6377;p209"/>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8" name="Google Shape;6378;p209"/>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9" name="Google Shape;6379;p209"/>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0" name="Google Shape;6380;p209"/>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1" name="Google Shape;6381;p209"/>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2" name="Google Shape;6382;p209"/>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3" name="Google Shape;6383;p209"/>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4" name="Google Shape;6384;p209"/>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5" name="Google Shape;6385;p209"/>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6" name="Google Shape;6386;p209"/>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7" name="Google Shape;6387;p209"/>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8" name="Google Shape;6388;p209"/>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9" name="Google Shape;6389;p209"/>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0" name="Google Shape;6390;p209"/>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1" name="Google Shape;6391;p209"/>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2" name="Google Shape;6392;p209"/>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3" name="Google Shape;6393;p209"/>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4" name="Google Shape;6394;p209"/>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5" name="Google Shape;6395;p209"/>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6" name="Google Shape;6396;p209"/>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7" name="Google Shape;6397;p209"/>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8" name="Google Shape;6398;p209"/>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9" name="Google Shape;6399;p209"/>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0" name="Google Shape;6400;p209"/>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1" name="Google Shape;6401;p209"/>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2" name="Google Shape;6402;p209"/>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3" name="Google Shape;6403;p209"/>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4" name="Google Shape;6404;p209"/>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5" name="Google Shape;6405;p209"/>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6" name="Google Shape;6406;p209"/>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7" name="Google Shape;6407;p209"/>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8" name="Google Shape;6408;p209"/>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9" name="Google Shape;6409;p209"/>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0" name="Google Shape;6410;p209"/>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grpSp>
        <p:nvGrpSpPr>
          <p:cNvPr id="6411" name="Google Shape;6411;p209"/>
          <p:cNvGrpSpPr/>
          <p:nvPr/>
        </p:nvGrpSpPr>
        <p:grpSpPr>
          <a:xfrm>
            <a:off x="10061722" y="2210121"/>
            <a:ext cx="2132967" cy="3341857"/>
            <a:chOff x="10061863" y="2210121"/>
            <a:chExt cx="2133180" cy="3341857"/>
          </a:xfrm>
        </p:grpSpPr>
        <p:sp>
          <p:nvSpPr>
            <p:cNvPr id="6412" name="Google Shape;6412;p209"/>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3" name="Google Shape;6413;p209"/>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4" name="Google Shape;6414;p209"/>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5" name="Google Shape;6415;p209"/>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6" name="Google Shape;6416;p209"/>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7" name="Google Shape;6417;p209"/>
            <p:cNvSpPr/>
            <p:nvPr/>
          </p:nvSpPr>
          <p:spPr>
            <a:xfrm>
              <a:off x="11024500" y="4360211"/>
              <a:ext cx="308030" cy="321422"/>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8" name="Google Shape;6418;p209"/>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9" name="Google Shape;6419;p209"/>
            <p:cNvSpPr/>
            <p:nvPr/>
          </p:nvSpPr>
          <p:spPr>
            <a:xfrm>
              <a:off x="11269584" y="4391014"/>
              <a:ext cx="227674" cy="281244"/>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0" name="Google Shape;6420;p209"/>
            <p:cNvSpPr/>
            <p:nvPr/>
          </p:nvSpPr>
          <p:spPr>
            <a:xfrm>
              <a:off x="10128571" y="3721189"/>
              <a:ext cx="899103"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1" name="Google Shape;6421;p209"/>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2" name="Google Shape;6422;p209"/>
            <p:cNvSpPr/>
            <p:nvPr/>
          </p:nvSpPr>
          <p:spPr>
            <a:xfrm>
              <a:off x="10427306" y="2923598"/>
              <a:ext cx="290033"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3" name="Google Shape;6423;p209"/>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4" name="Google Shape;6424;p209"/>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5" name="Google Shape;6425;p209"/>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6" name="Google Shape;6426;p209"/>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7" name="Google Shape;6427;p209"/>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8" name="Google Shape;6428;p209"/>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9" name="Google Shape;6429;p209"/>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0" name="Google Shape;6430;p209"/>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431" name="Google Shape;6431;p209"/>
          <p:cNvGrpSpPr/>
          <p:nvPr/>
        </p:nvGrpSpPr>
        <p:grpSpPr>
          <a:xfrm>
            <a:off x="1369198" y="5083254"/>
            <a:ext cx="5585904" cy="635330"/>
            <a:chOff x="1368471" y="5083258"/>
            <a:chExt cx="5586463" cy="635330"/>
          </a:xfrm>
        </p:grpSpPr>
        <p:sp>
          <p:nvSpPr>
            <p:cNvPr id="6432" name="Google Shape;6432;p209"/>
            <p:cNvSpPr/>
            <p:nvPr/>
          </p:nvSpPr>
          <p:spPr>
            <a:xfrm>
              <a:off x="3124234" y="5276129"/>
              <a:ext cx="38307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Deploy and manage your models everywhere</a:t>
              </a:r>
              <a:endParaRPr sz="1400"/>
            </a:p>
          </p:txBody>
        </p:sp>
        <p:cxnSp>
          <p:nvCxnSpPr>
            <p:cNvPr id="6433" name="Google Shape;6433;p209"/>
            <p:cNvCxnSpPr/>
            <p:nvPr/>
          </p:nvCxnSpPr>
          <p:spPr>
            <a:xfrm>
              <a:off x="2844745" y="5115588"/>
              <a:ext cx="0" cy="603000"/>
            </a:xfrm>
            <a:prstGeom prst="straightConnector1">
              <a:avLst/>
            </a:prstGeom>
            <a:noFill/>
            <a:ln w="12700" cap="rnd" cmpd="sng">
              <a:solidFill>
                <a:srgbClr val="BFBFBF"/>
              </a:solidFill>
              <a:prstDash val="dash"/>
              <a:round/>
              <a:headEnd type="none" w="sm" len="sm"/>
              <a:tailEnd type="none" w="sm" len="sm"/>
            </a:ln>
          </p:spPr>
        </p:cxnSp>
        <p:grpSp>
          <p:nvGrpSpPr>
            <p:cNvPr id="6434" name="Google Shape;6434;p209"/>
            <p:cNvGrpSpPr/>
            <p:nvPr/>
          </p:nvGrpSpPr>
          <p:grpSpPr>
            <a:xfrm>
              <a:off x="1368471" y="5083258"/>
              <a:ext cx="1279303" cy="549088"/>
              <a:chOff x="1349791" y="3168457"/>
              <a:chExt cx="5678220" cy="2437139"/>
            </a:xfrm>
          </p:grpSpPr>
          <p:sp>
            <p:nvSpPr>
              <p:cNvPr id="6435" name="Google Shape;6435;p209"/>
              <p:cNvSpPr/>
              <p:nvPr/>
            </p:nvSpPr>
            <p:spPr>
              <a:xfrm>
                <a:off x="4411612" y="4538106"/>
                <a:ext cx="2616398" cy="1067491"/>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6" name="Google Shape;6436;p209"/>
              <p:cNvSpPr/>
              <p:nvPr/>
            </p:nvSpPr>
            <p:spPr>
              <a:xfrm>
                <a:off x="2008442" y="3914466"/>
                <a:ext cx="4249031" cy="1255871"/>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7" name="Google Shape;6437;p209"/>
              <p:cNvSpPr/>
              <p:nvPr/>
            </p:nvSpPr>
            <p:spPr>
              <a:xfrm>
                <a:off x="1349791" y="3168457"/>
                <a:ext cx="2616398" cy="1067491"/>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8" name="Google Shape;6438;p209"/>
              <p:cNvSpPr/>
              <p:nvPr/>
            </p:nvSpPr>
            <p:spPr>
              <a:xfrm>
                <a:off x="3697468"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9" name="Google Shape;6439;p209"/>
              <p:cNvSpPr/>
              <p:nvPr/>
            </p:nvSpPr>
            <p:spPr>
              <a:xfrm>
                <a:off x="3356099"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0" name="Google Shape;6440;p209"/>
              <p:cNvSpPr/>
              <p:nvPr/>
            </p:nvSpPr>
            <p:spPr>
              <a:xfrm>
                <a:off x="4579152"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1" name="Google Shape;6441;p209"/>
              <p:cNvSpPr/>
              <p:nvPr/>
            </p:nvSpPr>
            <p:spPr>
              <a:xfrm>
                <a:off x="4239880"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2" name="Google Shape;6442;p209"/>
              <p:cNvSpPr/>
              <p:nvPr/>
            </p:nvSpPr>
            <p:spPr>
              <a:xfrm>
                <a:off x="3697468"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3" name="Google Shape;6443;p209"/>
              <p:cNvSpPr/>
              <p:nvPr/>
            </p:nvSpPr>
            <p:spPr>
              <a:xfrm>
                <a:off x="3356099" y="4964810"/>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4" name="Google Shape;6444;p209"/>
              <p:cNvSpPr/>
              <p:nvPr/>
            </p:nvSpPr>
            <p:spPr>
              <a:xfrm>
                <a:off x="4579152"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5" name="Google Shape;6445;p209"/>
              <p:cNvSpPr/>
              <p:nvPr/>
            </p:nvSpPr>
            <p:spPr>
              <a:xfrm>
                <a:off x="4239880" y="4964801"/>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6" name="Google Shape;6446;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7" name="Google Shape;6447;p209"/>
              <p:cNvSpPr/>
              <p:nvPr/>
            </p:nvSpPr>
            <p:spPr>
              <a:xfrm>
                <a:off x="3825216"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8" name="Google Shape;6448;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9" name="Google Shape;6449;p209"/>
              <p:cNvSpPr/>
              <p:nvPr/>
            </p:nvSpPr>
            <p:spPr>
              <a:xfrm>
                <a:off x="2947718"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0" name="Google Shape;6450;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1" name="Google Shape;6451;p209"/>
              <p:cNvSpPr/>
              <p:nvPr/>
            </p:nvSpPr>
            <p:spPr>
              <a:xfrm>
                <a:off x="3697468"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2" name="Google Shape;6452;p209"/>
              <p:cNvSpPr/>
              <p:nvPr/>
            </p:nvSpPr>
            <p:spPr>
              <a:xfrm>
                <a:off x="4579152"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3" name="Google Shape;6453;p209"/>
              <p:cNvSpPr/>
              <p:nvPr/>
            </p:nvSpPr>
            <p:spPr>
              <a:xfrm>
                <a:off x="3697468"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4" name="Google Shape;6454;p209"/>
              <p:cNvSpPr/>
              <p:nvPr/>
            </p:nvSpPr>
            <p:spPr>
              <a:xfrm>
                <a:off x="4579152"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5" name="Google Shape;6455;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6" name="Google Shape;6456;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7" name="Google Shape;6457;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8" name="Google Shape;6458;p209"/>
              <p:cNvSpPr/>
              <p:nvPr/>
            </p:nvSpPr>
            <p:spPr>
              <a:xfrm>
                <a:off x="4692243"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9" name="Google Shape;6459;p209"/>
              <p:cNvSpPr/>
              <p:nvPr/>
            </p:nvSpPr>
            <p:spPr>
              <a:xfrm>
                <a:off x="2005632" y="4184679"/>
                <a:ext cx="4249031" cy="125587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0" name="Google Shape;6460;p209"/>
              <p:cNvSpPr/>
              <p:nvPr/>
            </p:nvSpPr>
            <p:spPr>
              <a:xfrm>
                <a:off x="5092248" y="5176315"/>
                <a:ext cx="523280" cy="272105"/>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1" name="Google Shape;6461;p209"/>
              <p:cNvSpPr/>
              <p:nvPr/>
            </p:nvSpPr>
            <p:spPr>
              <a:xfrm>
                <a:off x="5119472" y="5176315"/>
                <a:ext cx="502349" cy="293037"/>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2" name="Google Shape;6462;p209"/>
              <p:cNvSpPr/>
              <p:nvPr/>
            </p:nvSpPr>
            <p:spPr>
              <a:xfrm>
                <a:off x="5027329" y="5176315"/>
                <a:ext cx="607004" cy="272105"/>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3" name="Google Shape;6463;p209"/>
              <p:cNvSpPr/>
              <p:nvPr/>
            </p:nvSpPr>
            <p:spPr>
              <a:xfrm>
                <a:off x="5278642" y="5111370"/>
                <a:ext cx="313968" cy="125587"/>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4" name="Google Shape;6464;p209"/>
              <p:cNvSpPr/>
              <p:nvPr/>
            </p:nvSpPr>
            <p:spPr>
              <a:xfrm>
                <a:off x="5307962" y="5398277"/>
                <a:ext cx="313968" cy="146518"/>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5" name="Google Shape;6465;p209"/>
              <p:cNvSpPr/>
              <p:nvPr/>
            </p:nvSpPr>
            <p:spPr>
              <a:xfrm>
                <a:off x="5343565" y="5153246"/>
                <a:ext cx="502349" cy="188381"/>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6" name="Google Shape;6466;p209"/>
              <p:cNvSpPr/>
              <p:nvPr/>
            </p:nvSpPr>
            <p:spPr>
              <a:xfrm>
                <a:off x="5802208" y="5153213"/>
                <a:ext cx="188381" cy="125587"/>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7" name="Google Shape;6467;p209"/>
              <p:cNvSpPr/>
              <p:nvPr/>
            </p:nvSpPr>
            <p:spPr>
              <a:xfrm>
                <a:off x="5360319" y="5255827"/>
                <a:ext cx="481417" cy="209312"/>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8" name="Google Shape;6468;p209"/>
              <p:cNvSpPr/>
              <p:nvPr/>
            </p:nvSpPr>
            <p:spPr>
              <a:xfrm>
                <a:off x="5816878" y="5232829"/>
                <a:ext cx="188381" cy="146518"/>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9" name="Google Shape;6469;p209"/>
              <p:cNvSpPr/>
              <p:nvPr/>
            </p:nvSpPr>
            <p:spPr>
              <a:xfrm>
                <a:off x="5224197" y="5257966"/>
                <a:ext cx="355830" cy="104656"/>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70" name="Google Shape;6470;p209"/>
              <p:cNvSpPr/>
              <p:nvPr/>
            </p:nvSpPr>
            <p:spPr>
              <a:xfrm>
                <a:off x="5224197" y="5293625"/>
                <a:ext cx="355830" cy="125587"/>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sp>
        <p:nvSpPr>
          <p:cNvPr id="6471" name="Google Shape;6471;p209"/>
          <p:cNvSpPr/>
          <p:nvPr/>
        </p:nvSpPr>
        <p:spPr>
          <a:xfrm>
            <a:off x="7467179" y="5406062"/>
            <a:ext cx="30171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Tool agnostic Python SDK</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4"/>
                                        </p:tgtEl>
                                        <p:attrNameLst>
                                          <p:attrName>style.visibility</p:attrName>
                                        </p:attrNameLst>
                                      </p:cBhvr>
                                      <p:to>
                                        <p:strVal val="visible"/>
                                      </p:to>
                                    </p:set>
                                    <p:animEffect transition="in" filter="fade">
                                      <p:cBhvr>
                                        <p:cTn id="7" dur="500"/>
                                        <p:tgtEl>
                                          <p:spTgt spid="6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2"/>
                                        </p:tgtEl>
                                        <p:attrNameLst>
                                          <p:attrName>style.visibility</p:attrName>
                                        </p:attrNameLst>
                                      </p:cBhvr>
                                      <p:to>
                                        <p:strVal val="visible"/>
                                      </p:to>
                                    </p:set>
                                    <p:animEffect transition="in" filter="fade">
                                      <p:cBhvr>
                                        <p:cTn id="12" dur="500"/>
                                        <p:tgtEl>
                                          <p:spTgt spid="6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1"/>
                                        </p:tgtEl>
                                        <p:attrNameLst>
                                          <p:attrName>style.visibility</p:attrName>
                                        </p:attrNameLst>
                                      </p:cBhvr>
                                      <p:to>
                                        <p:strVal val="visible"/>
                                      </p:to>
                                    </p:set>
                                    <p:animEffect transition="in" filter="fade">
                                      <p:cBhvr>
                                        <p:cTn id="17" dur="500"/>
                                        <p:tgtEl>
                                          <p:spTgt spid="64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34"/>
                                        </p:tgtEl>
                                        <p:attrNameLst>
                                          <p:attrName>style.visibility</p:attrName>
                                        </p:attrNameLst>
                                      </p:cBhvr>
                                      <p:to>
                                        <p:strVal val="visible"/>
                                      </p:to>
                                    </p:set>
                                    <p:animEffect transition="in" filter="fade">
                                      <p:cBhvr>
                                        <p:cTn id="22" dur="500"/>
                                        <p:tgtEl>
                                          <p:spTgt spid="6334"/>
                                        </p:tgtEl>
                                      </p:cBhvr>
                                    </p:animEffect>
                                  </p:childTnLst>
                                </p:cTn>
                              </p:par>
                              <p:par>
                                <p:cTn id="23" presetID="10" presetClass="entr" presetSubtype="0" fill="hold" nodeType="withEffect">
                                  <p:stCondLst>
                                    <p:cond delay="0"/>
                                  </p:stCondLst>
                                  <p:childTnLst>
                                    <p:set>
                                      <p:cBhvr>
                                        <p:cTn id="24" dur="1" fill="hold">
                                          <p:stCondLst>
                                            <p:cond delay="0"/>
                                          </p:stCondLst>
                                        </p:cTn>
                                        <p:tgtEl>
                                          <p:spTgt spid="6352"/>
                                        </p:tgtEl>
                                        <p:attrNameLst>
                                          <p:attrName>style.visibility</p:attrName>
                                        </p:attrNameLst>
                                      </p:cBhvr>
                                      <p:to>
                                        <p:strVal val="visible"/>
                                      </p:to>
                                    </p:set>
                                    <p:animEffect transition="in" filter="fade">
                                      <p:cBhvr>
                                        <p:cTn id="25" dur="500"/>
                                        <p:tgtEl>
                                          <p:spTgt spid="6352"/>
                                        </p:tgtEl>
                                      </p:cBhvr>
                                    </p:animEffect>
                                  </p:childTnLst>
                                </p:cTn>
                              </p:par>
                              <p:par>
                                <p:cTn id="26" presetID="10" presetClass="entr" presetSubtype="0" fill="hold" nodeType="withEffect">
                                  <p:stCondLst>
                                    <p:cond delay="0"/>
                                  </p:stCondLst>
                                  <p:childTnLst>
                                    <p:set>
                                      <p:cBhvr>
                                        <p:cTn id="27" dur="1" fill="hold">
                                          <p:stCondLst>
                                            <p:cond delay="0"/>
                                          </p:stCondLst>
                                        </p:cTn>
                                        <p:tgtEl>
                                          <p:spTgt spid="6353"/>
                                        </p:tgtEl>
                                        <p:attrNameLst>
                                          <p:attrName>style.visibility</p:attrName>
                                        </p:attrNameLst>
                                      </p:cBhvr>
                                      <p:to>
                                        <p:strVal val="visible"/>
                                      </p:to>
                                    </p:set>
                                    <p:animEffect transition="in" filter="fade">
                                      <p:cBhvr>
                                        <p:cTn id="28" dur="500"/>
                                        <p:tgtEl>
                                          <p:spTgt spid="6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9"/>
        <p:cNvGrpSpPr/>
        <p:nvPr/>
      </p:nvGrpSpPr>
      <p:grpSpPr>
        <a:xfrm>
          <a:off x="0" y="0"/>
          <a:ext cx="0" cy="0"/>
          <a:chOff x="0" y="0"/>
          <a:chExt cx="0" cy="0"/>
        </a:xfrm>
      </p:grpSpPr>
      <p:sp>
        <p:nvSpPr>
          <p:cNvPr id="6480" name="Google Shape;6480;p210"/>
          <p:cNvSpPr txBox="1">
            <a:spLocks noGrp="1"/>
          </p:cNvSpPr>
          <p:nvPr>
            <p:ph type="title"/>
          </p:nvPr>
        </p:nvSpPr>
        <p:spPr>
          <a:xfrm>
            <a:off x="434975" y="1557825"/>
            <a:ext cx="9658200" cy="3223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2400">
                <a:latin typeface="Calibri"/>
                <a:ea typeface="Calibri"/>
                <a:cs typeface="Calibri"/>
                <a:sym typeface="Calibri"/>
              </a:rPr>
              <a:t>Azure Machine Learning with Azure Databricks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3"/>
              </a:rPr>
              <a:t>https://aka.ms/aml-notebook-databricks-e2e</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Notebooks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4"/>
              </a:rPr>
              <a:t>https://notebooks.azure.com/azureml/projects/azureml-getting-started</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ML Docs  </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5"/>
              </a:rPr>
              <a:t>https://docs.microsoft.com/en-us/azure/machine-learning/service/</a:t>
            </a:r>
            <a:r>
              <a:rPr lang="en-US" sz="2400">
                <a:latin typeface="Calibri"/>
                <a:ea typeface="Calibri"/>
                <a:cs typeface="Calibri"/>
                <a:sym typeface="Calibri"/>
              </a:rPr>
              <a:t>  </a:t>
            </a:r>
            <a:endParaRPr sz="2400">
              <a:latin typeface="Calibri"/>
              <a:ea typeface="Calibri"/>
              <a:cs typeface="Calibri"/>
              <a:sym typeface="Calibri"/>
            </a:endParaRPr>
          </a:p>
        </p:txBody>
      </p:sp>
      <p:sp>
        <p:nvSpPr>
          <p:cNvPr id="6481" name="Google Shape;6481;p210"/>
          <p:cNvSpPr txBox="1">
            <a:spLocks noGrp="1"/>
          </p:cNvSpPr>
          <p:nvPr>
            <p:ph type="title"/>
          </p:nvPr>
        </p:nvSpPr>
        <p:spPr>
          <a:xfrm>
            <a:off x="319475" y="74400"/>
            <a:ext cx="9828900" cy="1004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dirty="0">
                <a:latin typeface="Calibri"/>
                <a:ea typeface="Calibri"/>
                <a:cs typeface="Calibri"/>
                <a:sym typeface="Calibri"/>
              </a:rPr>
              <a:t>Resources beyond this AI Airlift</a:t>
            </a:r>
            <a:endParaRPr sz="4500" b="1"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5"/>
        <p:cNvGrpSpPr/>
        <p:nvPr/>
      </p:nvGrpSpPr>
      <p:grpSpPr>
        <a:xfrm>
          <a:off x="0" y="0"/>
          <a:ext cx="0" cy="0"/>
          <a:chOff x="0" y="0"/>
          <a:chExt cx="0" cy="0"/>
        </a:xfrm>
      </p:grpSpPr>
      <p:sp>
        <p:nvSpPr>
          <p:cNvPr id="6486" name="Google Shape;6486;p211"/>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Questions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9"/>
        <p:cNvGrpSpPr/>
        <p:nvPr/>
      </p:nvGrpSpPr>
      <p:grpSpPr>
        <a:xfrm>
          <a:off x="0" y="0"/>
          <a:ext cx="0" cy="0"/>
          <a:chOff x="0" y="0"/>
          <a:chExt cx="0" cy="0"/>
        </a:xfrm>
      </p:grpSpPr>
      <p:sp>
        <p:nvSpPr>
          <p:cNvPr id="6480" name="Google Shape;6480;p210"/>
          <p:cNvSpPr txBox="1">
            <a:spLocks noGrp="1"/>
          </p:cNvSpPr>
          <p:nvPr>
            <p:ph type="title"/>
          </p:nvPr>
        </p:nvSpPr>
        <p:spPr>
          <a:xfrm>
            <a:off x="434975" y="1557825"/>
            <a:ext cx="9658200" cy="3223800"/>
          </a:xfrm>
          <a:prstGeom prst="rect">
            <a:avLst/>
          </a:prstGeom>
          <a:noFill/>
          <a:ln>
            <a:noFill/>
          </a:ln>
        </p:spPr>
        <p:txBody>
          <a:bodyPr spcFirstLastPara="1" wrap="square" lIns="0" tIns="0" rIns="0" bIns="0" anchor="b" anchorCtr="0">
            <a:noAutofit/>
          </a:bodyPr>
          <a:lstStyle/>
          <a:p>
            <a:pPr lvl="0"/>
            <a:r>
              <a:rPr lang="en-US" sz="2400" dirty="0">
                <a:latin typeface="Calibri"/>
                <a:ea typeface="Calibri"/>
                <a:cs typeface="Calibri"/>
                <a:sym typeface="Calibri"/>
              </a:rPr>
              <a:t>Azure Subscriptions </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hlinkClick r:id="rId3" invalidUrl="https:///"/>
              </a:rPr>
              <a:t>https://</a:t>
            </a:r>
            <a:r>
              <a:rPr lang="en-US" sz="2400" u="sng" dirty="0">
                <a:solidFill>
                  <a:schemeClr val="hlink"/>
                </a:solidFill>
                <a:latin typeface="Calibri"/>
                <a:ea typeface="Calibri"/>
                <a:cs typeface="Calibri"/>
                <a:sym typeface="Calibri"/>
              </a:rPr>
              <a:t>aka.ms/learnAIsubscriptions </a:t>
            </a:r>
            <a:br>
              <a:rPr lang="en-US" sz="2400" u="sng" dirty="0">
                <a:solidFill>
                  <a:schemeClr val="hlink"/>
                </a:solidFill>
                <a:latin typeface="Calibri"/>
                <a:ea typeface="Calibri"/>
                <a:cs typeface="Calibri"/>
                <a:sym typeface="Calibri"/>
              </a:rPr>
            </a:br>
            <a:br>
              <a:rPr lang="en-US" sz="2400" u="sng" dirty="0">
                <a:solidFill>
                  <a:schemeClr val="hlink"/>
                </a:solidFill>
                <a:latin typeface="Calibri"/>
                <a:ea typeface="Calibri"/>
                <a:cs typeface="Calibri"/>
                <a:sym typeface="Calibri"/>
              </a:rPr>
            </a:br>
            <a:r>
              <a:rPr lang="en-US" sz="2400" dirty="0">
                <a:latin typeface="Calibri"/>
                <a:ea typeface="Calibri"/>
                <a:cs typeface="Calibri"/>
                <a:sym typeface="Calibri"/>
              </a:rPr>
              <a:t>Azure Databricks Notebooks</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hlinkClick r:id="rId4" invalidUrl="https:///"/>
              </a:rPr>
              <a:t>https://</a:t>
            </a:r>
            <a:r>
              <a:rPr lang="en-US" sz="2400" u="sng" dirty="0">
                <a:solidFill>
                  <a:schemeClr val="hlink"/>
                </a:solidFill>
                <a:latin typeface="Calibri"/>
                <a:ea typeface="Calibri"/>
                <a:cs typeface="Calibri"/>
                <a:sym typeface="Calibri"/>
              </a:rPr>
              <a:t>aka.ms/learnAInotebooks.dbc </a:t>
            </a:r>
            <a:br>
              <a:rPr lang="en-US" sz="2400" u="sng" dirty="0">
                <a:solidFill>
                  <a:schemeClr val="hlink"/>
                </a:solidFill>
                <a:latin typeface="Calibri"/>
                <a:ea typeface="Calibri"/>
                <a:cs typeface="Calibri"/>
                <a:sym typeface="Calibri"/>
              </a:rPr>
            </a:br>
            <a:br>
              <a:rPr lang="en-US" sz="2400" u="sng" dirty="0">
                <a:solidFill>
                  <a:schemeClr val="hlink"/>
                </a:solidFill>
                <a:latin typeface="Calibri"/>
                <a:ea typeface="Calibri"/>
                <a:cs typeface="Calibri"/>
                <a:sym typeface="Calibri"/>
              </a:rPr>
            </a:br>
            <a:r>
              <a:rPr lang="en-US" sz="2400" dirty="0">
                <a:latin typeface="Calibri"/>
                <a:ea typeface="Calibri"/>
                <a:cs typeface="Calibri"/>
                <a:sym typeface="Calibri"/>
              </a:rPr>
              <a:t>Git Repository for </a:t>
            </a:r>
            <a:r>
              <a:rPr lang="en-US" sz="2400" dirty="0" err="1">
                <a:latin typeface="Calibri"/>
                <a:ea typeface="Calibri"/>
                <a:cs typeface="Calibri"/>
                <a:sym typeface="Calibri"/>
              </a:rPr>
              <a:t>LearnAI</a:t>
            </a:r>
            <a:r>
              <a:rPr lang="en-US" sz="2400" dirty="0">
                <a:latin typeface="Calibri"/>
                <a:ea typeface="Calibri"/>
                <a:cs typeface="Calibri"/>
                <a:sym typeface="Calibri"/>
              </a:rPr>
              <a:t> </a:t>
            </a:r>
            <a:r>
              <a:rPr lang="en-US" sz="2400" dirty="0" err="1">
                <a:latin typeface="Calibri"/>
                <a:ea typeface="Calibri"/>
                <a:cs typeface="Calibri"/>
                <a:sym typeface="Calibri"/>
              </a:rPr>
              <a:t>CustomAI</a:t>
            </a:r>
            <a:r>
              <a:rPr lang="en-US" sz="2400" dirty="0">
                <a:latin typeface="Calibri"/>
                <a:ea typeface="Calibri"/>
                <a:cs typeface="Calibri"/>
                <a:sym typeface="Calibri"/>
              </a:rPr>
              <a:t> Partner Airlift</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rPr>
              <a:t>https://github.com/azure/learnai_azure_ml</a:t>
            </a:r>
            <a:endParaRPr sz="2400" dirty="0">
              <a:latin typeface="Calibri"/>
              <a:ea typeface="Calibri"/>
              <a:cs typeface="Calibri"/>
              <a:sym typeface="Calibri"/>
            </a:endParaRPr>
          </a:p>
        </p:txBody>
      </p:sp>
      <p:sp>
        <p:nvSpPr>
          <p:cNvPr id="6481" name="Google Shape;6481;p210"/>
          <p:cNvSpPr txBox="1">
            <a:spLocks noGrp="1"/>
          </p:cNvSpPr>
          <p:nvPr>
            <p:ph type="title"/>
          </p:nvPr>
        </p:nvSpPr>
        <p:spPr>
          <a:xfrm>
            <a:off x="319475" y="74400"/>
            <a:ext cx="9828900" cy="1004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dirty="0">
                <a:latin typeface="Calibri"/>
                <a:ea typeface="Calibri"/>
                <a:cs typeface="Calibri"/>
                <a:sym typeface="Calibri"/>
              </a:rPr>
              <a:t>Resources for this Airlift</a:t>
            </a:r>
            <a:endParaRPr sz="4500" b="1" dirty="0">
              <a:latin typeface="Calibri"/>
              <a:ea typeface="Calibri"/>
              <a:cs typeface="Calibri"/>
              <a:sym typeface="Calibri"/>
            </a:endParaRPr>
          </a:p>
        </p:txBody>
      </p:sp>
    </p:spTree>
    <p:extLst>
      <p:ext uri="{BB962C8B-B14F-4D97-AF65-F5344CB8AC3E}">
        <p14:creationId xmlns:p14="http://schemas.microsoft.com/office/powerpoint/2010/main" val="235897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4"/>
        <p:cNvGrpSpPr/>
        <p:nvPr/>
      </p:nvGrpSpPr>
      <p:grpSpPr>
        <a:xfrm>
          <a:off x="0" y="0"/>
          <a:ext cx="0" cy="0"/>
          <a:chOff x="0" y="0"/>
          <a:chExt cx="0" cy="0"/>
        </a:xfrm>
      </p:grpSpPr>
      <p:sp>
        <p:nvSpPr>
          <p:cNvPr id="4775" name="Google Shape;4775;p172"/>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46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4776" name="Google Shape;4776;p172"/>
          <p:cNvSpPr txBox="1"/>
          <p:nvPr/>
        </p:nvSpPr>
        <p:spPr>
          <a:xfrm>
            <a:off x="2595909" y="2249027"/>
            <a:ext cx="2460600" cy="75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dirty="0">
                <a:solidFill>
                  <a:schemeClr val="dk2"/>
                </a:solidFill>
                <a:latin typeface="Quattrocento Sans"/>
                <a:ea typeface="Quattrocento Sans"/>
                <a:cs typeface="Quattrocento Sans"/>
                <a:sym typeface="Quattrocento Sans"/>
              </a:rPr>
              <a:t>Set of Azure Cloud Services</a:t>
            </a:r>
            <a:endParaRPr sz="1400" dirty="0"/>
          </a:p>
        </p:txBody>
      </p:sp>
      <p:sp>
        <p:nvSpPr>
          <p:cNvPr id="4777" name="Google Shape;4777;p172"/>
          <p:cNvSpPr txBox="1"/>
          <p:nvPr/>
        </p:nvSpPr>
        <p:spPr>
          <a:xfrm>
            <a:off x="7106112" y="2273237"/>
            <a:ext cx="2105400" cy="75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Python </a:t>
            </a:r>
            <a:br>
              <a:rPr lang="en-US" sz="2400">
                <a:solidFill>
                  <a:schemeClr val="dk2"/>
                </a:solidFill>
                <a:latin typeface="Quattrocento Sans"/>
                <a:ea typeface="Quattrocento Sans"/>
                <a:cs typeface="Quattrocento Sans"/>
                <a:sym typeface="Quattrocento Sans"/>
              </a:rPr>
            </a:br>
            <a:r>
              <a:rPr lang="en-US" sz="2400">
                <a:solidFill>
                  <a:schemeClr val="dk2"/>
                </a:solidFill>
                <a:latin typeface="Quattrocento Sans"/>
                <a:ea typeface="Quattrocento Sans"/>
                <a:cs typeface="Quattrocento Sans"/>
                <a:sym typeface="Quattrocento Sans"/>
              </a:rPr>
              <a:t>SDK</a:t>
            </a:r>
            <a:endParaRPr sz="1400"/>
          </a:p>
        </p:txBody>
      </p:sp>
      <p:sp>
        <p:nvSpPr>
          <p:cNvPr id="4778" name="Google Shape;4778;p172"/>
          <p:cNvSpPr/>
          <p:nvPr/>
        </p:nvSpPr>
        <p:spPr>
          <a:xfrm>
            <a:off x="5536374" y="2043061"/>
            <a:ext cx="1116000" cy="1150800"/>
          </a:xfrm>
          <a:prstGeom prst="mathPlus">
            <a:avLst>
              <a:gd name="adj1" fmla="val 6144"/>
            </a:avLst>
          </a:prstGeom>
          <a:solidFill>
            <a:schemeClr val="dk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grpSp>
        <p:nvGrpSpPr>
          <p:cNvPr id="4779" name="Google Shape;4779;p172"/>
          <p:cNvGrpSpPr/>
          <p:nvPr/>
        </p:nvGrpSpPr>
        <p:grpSpPr>
          <a:xfrm>
            <a:off x="3044338" y="4867879"/>
            <a:ext cx="6531867" cy="1033800"/>
            <a:chOff x="4152559" y="4043525"/>
            <a:chExt cx="6532520" cy="1033800"/>
          </a:xfrm>
        </p:grpSpPr>
        <p:sp>
          <p:nvSpPr>
            <p:cNvPr id="4780" name="Google Shape;4780;p172"/>
            <p:cNvSpPr txBox="1"/>
            <p:nvPr/>
          </p:nvSpPr>
          <p:spPr>
            <a:xfrm>
              <a:off x="4152559" y="4043525"/>
              <a:ext cx="2441700" cy="941700"/>
            </a:xfrm>
            <a:prstGeom prst="rect">
              <a:avLst/>
            </a:prstGeom>
            <a:noFill/>
            <a:ln>
              <a:noFill/>
            </a:ln>
          </p:spPr>
          <p:txBody>
            <a:bodyPr spcFirstLastPara="1" wrap="square" lIns="0" tIns="0" rIns="0" bIns="0" anchor="t" anchorCtr="0">
              <a:noAutofit/>
            </a:bodyPr>
            <a:lstStyle/>
            <a:p>
              <a:pPr marL="228600" marR="0" lvl="0" indent="-228600" algn="l" rtl="0">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Prepare Data</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Build Models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Train Models</a:t>
              </a:r>
              <a:endParaRPr sz="1400"/>
            </a:p>
          </p:txBody>
        </p:sp>
        <p:sp>
          <p:nvSpPr>
            <p:cNvPr id="4781" name="Google Shape;4781;p172"/>
            <p:cNvSpPr/>
            <p:nvPr/>
          </p:nvSpPr>
          <p:spPr>
            <a:xfrm>
              <a:off x="8108079" y="4043525"/>
              <a:ext cx="2577000" cy="1033800"/>
            </a:xfrm>
            <a:prstGeom prst="rect">
              <a:avLst/>
            </a:prstGeom>
            <a:noFill/>
            <a:ln>
              <a:noFill/>
            </a:ln>
          </p:spPr>
          <p:txBody>
            <a:bodyPr spcFirstLastPara="1" wrap="square" lIns="89625" tIns="44800" rIns="89625" bIns="44800" anchor="t" anchorCtr="0">
              <a:noAutofit/>
            </a:bodyPr>
            <a:lstStyle/>
            <a:p>
              <a:pPr marL="228600" marR="0" lvl="0" indent="-228600" algn="l" rtl="0">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Manage Models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Track Experiments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Deploy Models</a:t>
              </a:r>
              <a:endParaRPr sz="1400"/>
            </a:p>
          </p:txBody>
        </p:sp>
      </p:grpSp>
      <p:sp>
        <p:nvSpPr>
          <p:cNvPr id="4782" name="Google Shape;4782;p172"/>
          <p:cNvSpPr txBox="1"/>
          <p:nvPr/>
        </p:nvSpPr>
        <p:spPr>
          <a:xfrm>
            <a:off x="4579408" y="4179378"/>
            <a:ext cx="3030000" cy="369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That enables you to:</a:t>
            </a:r>
            <a:endParaRPr sz="1400"/>
          </a:p>
        </p:txBody>
      </p:sp>
      <p:cxnSp>
        <p:nvCxnSpPr>
          <p:cNvPr id="4783" name="Google Shape;4783;p172"/>
          <p:cNvCxnSpPr/>
          <p:nvPr/>
        </p:nvCxnSpPr>
        <p:spPr>
          <a:xfrm>
            <a:off x="1664059" y="3541265"/>
            <a:ext cx="8578800" cy="0"/>
          </a:xfrm>
          <a:prstGeom prst="straightConnector1">
            <a:avLst/>
          </a:prstGeom>
          <a:solidFill>
            <a:schemeClr val="accent5"/>
          </a:solidFill>
          <a:ln w="19050" cap="flat" cmpd="sng">
            <a:solidFill>
              <a:schemeClr val="dk2"/>
            </a:solidFill>
            <a:prstDash val="dot"/>
            <a:round/>
            <a:headEnd type="none" w="sm" len="sm"/>
            <a:tailEnd type="none" w="sm" len="sm"/>
          </a:ln>
        </p:spPr>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7"/>
        <p:cNvGrpSpPr/>
        <p:nvPr/>
      </p:nvGrpSpPr>
      <p:grpSpPr>
        <a:xfrm>
          <a:off x="0" y="0"/>
          <a:ext cx="0" cy="0"/>
          <a:chOff x="0" y="0"/>
          <a:chExt cx="0" cy="0"/>
        </a:xfrm>
      </p:grpSpPr>
      <p:sp>
        <p:nvSpPr>
          <p:cNvPr id="4788" name="Google Shape;4788;p173"/>
          <p:cNvSpPr txBox="1">
            <a:spLocks noGrp="1"/>
          </p:cNvSpPr>
          <p:nvPr>
            <p:ph type="title"/>
          </p:nvPr>
        </p:nvSpPr>
        <p:spPr>
          <a:xfrm>
            <a:off x="585225" y="2667996"/>
            <a:ext cx="6400800" cy="866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Custom AI</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832"/>
        <p:cNvGrpSpPr/>
        <p:nvPr/>
      </p:nvGrpSpPr>
      <p:grpSpPr>
        <a:xfrm>
          <a:off x="0" y="0"/>
          <a:ext cx="0" cy="0"/>
          <a:chOff x="0" y="0"/>
          <a:chExt cx="0" cy="0"/>
        </a:xfrm>
      </p:grpSpPr>
      <p:grpSp>
        <p:nvGrpSpPr>
          <p:cNvPr id="4833" name="Google Shape;4833;p175"/>
          <p:cNvGrpSpPr/>
          <p:nvPr/>
        </p:nvGrpSpPr>
        <p:grpSpPr>
          <a:xfrm>
            <a:off x="11397880" y="175660"/>
            <a:ext cx="535211" cy="574631"/>
            <a:chOff x="11436930" y="6104948"/>
            <a:chExt cx="535264" cy="574688"/>
          </a:xfrm>
        </p:grpSpPr>
        <p:sp>
          <p:nvSpPr>
            <p:cNvPr id="4834" name="Google Shape;4834;p175"/>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5" name="Google Shape;4835;p175"/>
            <p:cNvSpPr/>
            <p:nvPr/>
          </p:nvSpPr>
          <p:spPr>
            <a:xfrm>
              <a:off x="11436930" y="6315717"/>
              <a:ext cx="348756"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6" name="Google Shape;4836;p175"/>
            <p:cNvSpPr/>
            <p:nvPr/>
          </p:nvSpPr>
          <p:spPr>
            <a:xfrm>
              <a:off x="11627987" y="6104948"/>
              <a:ext cx="151633" cy="227450"/>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7" name="Google Shape;4837;p175"/>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4838" name="Google Shape;4838;p175"/>
          <p:cNvSpPr txBox="1">
            <a:spLocks noGrp="1"/>
          </p:cNvSpPr>
          <p:nvPr>
            <p:ph type="title"/>
          </p:nvPr>
        </p:nvSpPr>
        <p:spPr>
          <a:xfrm>
            <a:off x="274025" y="150150"/>
            <a:ext cx="11336100" cy="912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4839" name="Google Shape;4839;p175"/>
          <p:cNvSpPr txBox="1">
            <a:spLocks noGrp="1"/>
          </p:cNvSpPr>
          <p:nvPr>
            <p:ph type="body" idx="1"/>
          </p:nvPr>
        </p:nvSpPr>
        <p:spPr>
          <a:xfrm>
            <a:off x="426425" y="1296398"/>
            <a:ext cx="11339700" cy="330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710"/>
              <a:buNone/>
            </a:pPr>
            <a:r>
              <a:rPr lang="en-US" sz="2000">
                <a:latin typeface="Calibri"/>
                <a:ea typeface="Calibri"/>
                <a:cs typeface="Calibri"/>
                <a:sym typeface="Calibri"/>
              </a:rPr>
              <a:t>Bring AI to everyone with an end-to-end, scalable, trusted platform</a:t>
            </a:r>
            <a:endParaRPr sz="2000">
              <a:latin typeface="Calibri"/>
              <a:ea typeface="Calibri"/>
              <a:cs typeface="Calibri"/>
              <a:sym typeface="Calibri"/>
            </a:endParaRPr>
          </a:p>
        </p:txBody>
      </p:sp>
      <p:grpSp>
        <p:nvGrpSpPr>
          <p:cNvPr id="4840" name="Google Shape;4840;p175"/>
          <p:cNvGrpSpPr/>
          <p:nvPr/>
        </p:nvGrpSpPr>
        <p:grpSpPr>
          <a:xfrm>
            <a:off x="6760588" y="1859982"/>
            <a:ext cx="4023456" cy="4015956"/>
            <a:chOff x="6760399" y="1859681"/>
            <a:chExt cx="4023858" cy="4016358"/>
          </a:xfrm>
        </p:grpSpPr>
        <p:sp>
          <p:nvSpPr>
            <p:cNvPr id="4841" name="Google Shape;4841;p175"/>
            <p:cNvSpPr/>
            <p:nvPr/>
          </p:nvSpPr>
          <p:spPr>
            <a:xfrm>
              <a:off x="6826028" y="1925310"/>
              <a:ext cx="748300" cy="7483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842" name="Google Shape;4842;p175"/>
            <p:cNvSpPr/>
            <p:nvPr/>
          </p:nvSpPr>
          <p:spPr>
            <a:xfrm rot="10800000" flipH="1">
              <a:off x="6760399" y="1859681"/>
              <a:ext cx="879558" cy="879558"/>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843" name="Google Shape;4843;p175"/>
            <p:cNvCxnSpPr>
              <a:stCxn id="4842" idx="2"/>
            </p:cNvCxnSpPr>
            <p:nvPr/>
          </p:nvCxnSpPr>
          <p:spPr>
            <a:xfrm>
              <a:off x="7639957" y="2299460"/>
              <a:ext cx="3144300" cy="0"/>
            </a:xfrm>
            <a:prstGeom prst="straightConnector1">
              <a:avLst/>
            </a:prstGeom>
            <a:noFill/>
            <a:ln w="9525" cap="flat" cmpd="sng">
              <a:solidFill>
                <a:srgbClr val="BFBFBF"/>
              </a:solidFill>
              <a:prstDash val="solid"/>
              <a:round/>
              <a:headEnd type="none" w="sm" len="sm"/>
              <a:tailEnd type="none" w="sm" len="sm"/>
            </a:ln>
          </p:spPr>
        </p:cxnSp>
        <p:cxnSp>
          <p:nvCxnSpPr>
            <p:cNvPr id="4844" name="Google Shape;4844;p175"/>
            <p:cNvCxnSpPr>
              <a:stCxn id="4842" idx="0"/>
            </p:cNvCxnSpPr>
            <p:nvPr/>
          </p:nvCxnSpPr>
          <p:spPr>
            <a:xfrm>
              <a:off x="7200178" y="2739239"/>
              <a:ext cx="0" cy="3136800"/>
            </a:xfrm>
            <a:prstGeom prst="straightConnector1">
              <a:avLst/>
            </a:prstGeom>
            <a:noFill/>
            <a:ln w="9525" cap="flat" cmpd="sng">
              <a:solidFill>
                <a:srgbClr val="BFBFBF"/>
              </a:solidFill>
              <a:prstDash val="solid"/>
              <a:round/>
              <a:headEnd type="none" w="sm" len="sm"/>
              <a:tailEnd type="none" w="sm" len="sm"/>
            </a:ln>
          </p:spPr>
        </p:cxnSp>
        <p:sp>
          <p:nvSpPr>
            <p:cNvPr id="4845" name="Google Shape;4845;p175"/>
            <p:cNvSpPr/>
            <p:nvPr/>
          </p:nvSpPr>
          <p:spPr>
            <a:xfrm>
              <a:off x="7662492" y="2069550"/>
              <a:ext cx="2814119" cy="21547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0078D7"/>
                  </a:solidFill>
                  <a:latin typeface="Calibri"/>
                  <a:ea typeface="Calibri"/>
                  <a:cs typeface="Calibri"/>
                  <a:sym typeface="Calibri"/>
                </a:rPr>
                <a:t>Built with your needs in mind</a:t>
              </a:r>
              <a:endParaRPr>
                <a:latin typeface="Calibri"/>
                <a:ea typeface="Calibri"/>
                <a:cs typeface="Calibri"/>
                <a:sym typeface="Calibri"/>
              </a:endParaRPr>
            </a:p>
          </p:txBody>
        </p:sp>
        <p:sp>
          <p:nvSpPr>
            <p:cNvPr id="4846" name="Google Shape;4846;p175"/>
            <p:cNvSpPr/>
            <p:nvPr/>
          </p:nvSpPr>
          <p:spPr>
            <a:xfrm>
              <a:off x="7421745" y="5419779"/>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Support for open source frameworks</a:t>
              </a:r>
              <a:endParaRPr sz="1200">
                <a:latin typeface="Calibri"/>
                <a:ea typeface="Calibri"/>
                <a:cs typeface="Calibri"/>
                <a:sym typeface="Calibri"/>
              </a:endParaRPr>
            </a:p>
          </p:txBody>
        </p:sp>
        <p:sp>
          <p:nvSpPr>
            <p:cNvPr id="4847" name="Google Shape;4847;p175"/>
            <p:cNvSpPr/>
            <p:nvPr/>
          </p:nvSpPr>
          <p:spPr>
            <a:xfrm>
              <a:off x="7151769" y="292467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48" name="Google Shape;4848;p175"/>
            <p:cNvSpPr/>
            <p:nvPr/>
          </p:nvSpPr>
          <p:spPr>
            <a:xfrm>
              <a:off x="7438108" y="3388877"/>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Managed compute</a:t>
              </a:r>
              <a:endParaRPr sz="1200">
                <a:latin typeface="Calibri"/>
                <a:ea typeface="Calibri"/>
                <a:cs typeface="Calibri"/>
                <a:sym typeface="Calibri"/>
              </a:endParaRPr>
            </a:p>
          </p:txBody>
        </p:sp>
        <p:sp>
          <p:nvSpPr>
            <p:cNvPr id="4849" name="Google Shape;4849;p175"/>
            <p:cNvSpPr/>
            <p:nvPr/>
          </p:nvSpPr>
          <p:spPr>
            <a:xfrm>
              <a:off x="7151769" y="3432813"/>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0" name="Google Shape;4850;p175"/>
            <p:cNvSpPr/>
            <p:nvPr/>
          </p:nvSpPr>
          <p:spPr>
            <a:xfrm>
              <a:off x="7151769" y="394094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1" name="Google Shape;4851;p175"/>
            <p:cNvSpPr/>
            <p:nvPr/>
          </p:nvSpPr>
          <p:spPr>
            <a:xfrm>
              <a:off x="7438108" y="3897012"/>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DevOps for machine learning</a:t>
              </a:r>
              <a:endParaRPr sz="1200">
                <a:latin typeface="Calibri"/>
                <a:ea typeface="Calibri"/>
                <a:cs typeface="Calibri"/>
                <a:sym typeface="Calibri"/>
              </a:endParaRPr>
            </a:p>
          </p:txBody>
        </p:sp>
        <p:sp>
          <p:nvSpPr>
            <p:cNvPr id="4852" name="Google Shape;4852;p175"/>
            <p:cNvSpPr/>
            <p:nvPr/>
          </p:nvSpPr>
          <p:spPr>
            <a:xfrm>
              <a:off x="7151769" y="4449083"/>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3" name="Google Shape;4853;p175"/>
            <p:cNvSpPr/>
            <p:nvPr/>
          </p:nvSpPr>
          <p:spPr>
            <a:xfrm>
              <a:off x="7438108" y="4405147"/>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Simple deployment</a:t>
              </a:r>
              <a:endParaRPr sz="1200">
                <a:latin typeface="Calibri"/>
                <a:ea typeface="Calibri"/>
                <a:cs typeface="Calibri"/>
                <a:sym typeface="Calibri"/>
              </a:endParaRPr>
            </a:p>
          </p:txBody>
        </p:sp>
        <p:sp>
          <p:nvSpPr>
            <p:cNvPr id="4854" name="Google Shape;4854;p175"/>
            <p:cNvSpPr/>
            <p:nvPr/>
          </p:nvSpPr>
          <p:spPr>
            <a:xfrm>
              <a:off x="7151769" y="495721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5" name="Google Shape;4855;p175"/>
            <p:cNvSpPr/>
            <p:nvPr/>
          </p:nvSpPr>
          <p:spPr>
            <a:xfrm>
              <a:off x="7438108" y="4913281"/>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Tool agnostic Python SDK</a:t>
              </a:r>
              <a:endParaRPr sz="1200">
                <a:latin typeface="Calibri"/>
                <a:ea typeface="Calibri"/>
                <a:cs typeface="Calibri"/>
                <a:sym typeface="Calibri"/>
              </a:endParaRPr>
            </a:p>
          </p:txBody>
        </p:sp>
        <p:sp>
          <p:nvSpPr>
            <p:cNvPr id="4856" name="Google Shape;4856;p175"/>
            <p:cNvSpPr/>
            <p:nvPr/>
          </p:nvSpPr>
          <p:spPr>
            <a:xfrm>
              <a:off x="7151769" y="5465355"/>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7" name="Google Shape;4857;p175"/>
            <p:cNvSpPr/>
            <p:nvPr/>
          </p:nvSpPr>
          <p:spPr>
            <a:xfrm>
              <a:off x="7421745" y="2888781"/>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Automated machine learning</a:t>
              </a:r>
              <a:endParaRPr sz="1200">
                <a:latin typeface="Calibri"/>
                <a:ea typeface="Calibri"/>
                <a:cs typeface="Calibri"/>
                <a:sym typeface="Calibri"/>
              </a:endParaRPr>
            </a:p>
          </p:txBody>
        </p:sp>
        <p:sp>
          <p:nvSpPr>
            <p:cNvPr id="4858" name="Google Shape;4858;p175"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4859" name="Google Shape;4859;p175"/>
          <p:cNvSpPr txBox="1"/>
          <p:nvPr/>
        </p:nvSpPr>
        <p:spPr>
          <a:xfrm>
            <a:off x="4169346" y="6392899"/>
            <a:ext cx="3853200" cy="614400"/>
          </a:xfrm>
          <a:prstGeom prst="rect">
            <a:avLst/>
          </a:prstGeom>
          <a:noFill/>
          <a:ln>
            <a:noFill/>
          </a:ln>
        </p:spPr>
        <p:txBody>
          <a:bodyPr spcFirstLastPara="1" wrap="square" lIns="358500" tIns="179250" rIns="89575" bIns="146175" anchor="t" anchorCtr="0">
            <a:noAutofit/>
          </a:bodyPr>
          <a:lstStyle/>
          <a:p>
            <a:pPr marL="0" marR="0" lvl="0" indent="0" algn="ctr" rtl="0">
              <a:spcBef>
                <a:spcPts val="0"/>
              </a:spcBef>
              <a:spcAft>
                <a:spcPts val="0"/>
              </a:spcAft>
              <a:buNone/>
            </a:pPr>
            <a:r>
              <a:rPr lang="en-US" sz="1200">
                <a:solidFill>
                  <a:srgbClr val="505050"/>
                </a:solidFill>
                <a:latin typeface="Calibri"/>
                <a:ea typeface="Calibri"/>
                <a:cs typeface="Calibri"/>
                <a:sym typeface="Calibri"/>
              </a:rPr>
              <a:t>Seamlessly integrated with the Azure Portfolio</a:t>
            </a:r>
            <a:endParaRPr sz="1200">
              <a:latin typeface="Calibri"/>
              <a:ea typeface="Calibri"/>
              <a:cs typeface="Calibri"/>
              <a:sym typeface="Calibri"/>
            </a:endParaRPr>
          </a:p>
        </p:txBody>
      </p:sp>
      <p:cxnSp>
        <p:nvCxnSpPr>
          <p:cNvPr id="4860" name="Google Shape;4860;p175"/>
          <p:cNvCxnSpPr/>
          <p:nvPr/>
        </p:nvCxnSpPr>
        <p:spPr>
          <a:xfrm rot="10800000">
            <a:off x="1232683" y="6438569"/>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4861" name="Google Shape;4861;p175"/>
          <p:cNvGrpSpPr/>
          <p:nvPr/>
        </p:nvGrpSpPr>
        <p:grpSpPr>
          <a:xfrm>
            <a:off x="1671032" y="1991502"/>
            <a:ext cx="4861740" cy="675781"/>
            <a:chOff x="1670332" y="1991216"/>
            <a:chExt cx="4862227" cy="675849"/>
          </a:xfrm>
        </p:grpSpPr>
        <p:sp>
          <p:nvSpPr>
            <p:cNvPr id="4862" name="Google Shape;4862;p175"/>
            <p:cNvSpPr/>
            <p:nvPr/>
          </p:nvSpPr>
          <p:spPr>
            <a:xfrm>
              <a:off x="3124235" y="2211781"/>
              <a:ext cx="3408324" cy="2154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Boost your data science productivity</a:t>
              </a:r>
              <a:endParaRPr>
                <a:latin typeface="Calibri"/>
                <a:ea typeface="Calibri"/>
                <a:cs typeface="Calibri"/>
                <a:sym typeface="Calibri"/>
              </a:endParaRPr>
            </a:p>
          </p:txBody>
        </p:sp>
        <p:cxnSp>
          <p:nvCxnSpPr>
            <p:cNvPr id="4863" name="Google Shape;4863;p175"/>
            <p:cNvCxnSpPr/>
            <p:nvPr/>
          </p:nvCxnSpPr>
          <p:spPr>
            <a:xfrm>
              <a:off x="2844745" y="2033380"/>
              <a:ext cx="0" cy="603023"/>
            </a:xfrm>
            <a:prstGeom prst="straightConnector1">
              <a:avLst/>
            </a:prstGeom>
            <a:noFill/>
            <a:ln w="12700" cap="rnd" cmpd="sng">
              <a:solidFill>
                <a:srgbClr val="BFBFBF"/>
              </a:solidFill>
              <a:prstDash val="dash"/>
              <a:round/>
              <a:headEnd type="none" w="sm" len="sm"/>
              <a:tailEnd type="none" w="sm" len="sm"/>
            </a:ln>
          </p:spPr>
        </p:cxnSp>
        <p:grpSp>
          <p:nvGrpSpPr>
            <p:cNvPr id="4864" name="Google Shape;4864;p175"/>
            <p:cNvGrpSpPr/>
            <p:nvPr/>
          </p:nvGrpSpPr>
          <p:grpSpPr>
            <a:xfrm>
              <a:off x="1670332" y="1991216"/>
              <a:ext cx="675849" cy="675849"/>
              <a:chOff x="158078" y="2047683"/>
              <a:chExt cx="2143125" cy="2143125"/>
            </a:xfrm>
          </p:grpSpPr>
          <p:sp>
            <p:nvSpPr>
              <p:cNvPr id="4865" name="Google Shape;4865;p175"/>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6" name="Google Shape;4866;p175"/>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7" name="Google Shape;4867;p175"/>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8" name="Google Shape;4868;p175"/>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grpSp>
        <p:nvGrpSpPr>
          <p:cNvPr id="4869" name="Google Shape;4869;p175"/>
          <p:cNvGrpSpPr/>
          <p:nvPr/>
        </p:nvGrpSpPr>
        <p:grpSpPr>
          <a:xfrm>
            <a:off x="1458777" y="3500011"/>
            <a:ext cx="5254606" cy="740235"/>
            <a:chOff x="1458057" y="3521268"/>
            <a:chExt cx="5255132" cy="740309"/>
          </a:xfrm>
        </p:grpSpPr>
        <p:sp>
          <p:nvSpPr>
            <p:cNvPr id="4870" name="Google Shape;4870;p175"/>
            <p:cNvSpPr/>
            <p:nvPr/>
          </p:nvSpPr>
          <p:spPr>
            <a:xfrm>
              <a:off x="3124235" y="3752885"/>
              <a:ext cx="3588954" cy="2154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Increase your rate of experimentation</a:t>
              </a:r>
              <a:endParaRPr>
                <a:latin typeface="Calibri"/>
                <a:ea typeface="Calibri"/>
                <a:cs typeface="Calibri"/>
                <a:sym typeface="Calibri"/>
              </a:endParaRPr>
            </a:p>
          </p:txBody>
        </p:sp>
        <p:grpSp>
          <p:nvGrpSpPr>
            <p:cNvPr id="4871" name="Google Shape;4871;p175"/>
            <p:cNvGrpSpPr/>
            <p:nvPr/>
          </p:nvGrpSpPr>
          <p:grpSpPr>
            <a:xfrm>
              <a:off x="1458057" y="3521268"/>
              <a:ext cx="1386688" cy="740309"/>
              <a:chOff x="1458057" y="3521268"/>
              <a:chExt cx="1386688" cy="740309"/>
            </a:xfrm>
          </p:grpSpPr>
          <p:cxnSp>
            <p:nvCxnSpPr>
              <p:cNvPr id="4872" name="Google Shape;4872;p175"/>
              <p:cNvCxnSpPr/>
              <p:nvPr/>
            </p:nvCxnSpPr>
            <p:spPr>
              <a:xfrm>
                <a:off x="2844745" y="3574484"/>
                <a:ext cx="0" cy="603023"/>
              </a:xfrm>
              <a:prstGeom prst="straightConnector1">
                <a:avLst/>
              </a:prstGeom>
              <a:noFill/>
              <a:ln w="12700" cap="rnd" cmpd="sng">
                <a:solidFill>
                  <a:srgbClr val="BFBFBF"/>
                </a:solidFill>
                <a:prstDash val="dash"/>
                <a:round/>
                <a:headEnd type="none" w="sm" len="sm"/>
                <a:tailEnd type="none" w="sm" len="sm"/>
              </a:ln>
            </p:spPr>
          </p:cxnSp>
          <p:grpSp>
            <p:nvGrpSpPr>
              <p:cNvPr id="4873" name="Google Shape;4873;p175"/>
              <p:cNvGrpSpPr/>
              <p:nvPr/>
            </p:nvGrpSpPr>
            <p:grpSpPr>
              <a:xfrm>
                <a:off x="1458057" y="3521268"/>
                <a:ext cx="984929" cy="740309"/>
                <a:chOff x="611928" y="3022476"/>
                <a:chExt cx="2341846" cy="1760220"/>
              </a:xfrm>
            </p:grpSpPr>
            <p:sp>
              <p:nvSpPr>
                <p:cNvPr id="4874" name="Google Shape;4874;p175"/>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5" name="Google Shape;4875;p175"/>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6" name="Google Shape;4876;p175"/>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7" name="Google Shape;4877;p175"/>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8" name="Google Shape;4878;p175"/>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9" name="Google Shape;4879;p175"/>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0" name="Google Shape;4880;p175"/>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1" name="Google Shape;4881;p175"/>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2" name="Google Shape;4882;p175"/>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3" name="Google Shape;4883;p175"/>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4" name="Google Shape;4884;p175"/>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5" name="Google Shape;4885;p175"/>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6" name="Google Shape;4886;p175"/>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7" name="Google Shape;4887;p175"/>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8" name="Google Shape;4888;p175"/>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9" name="Google Shape;4889;p175"/>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0" name="Google Shape;4890;p175"/>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1" name="Google Shape;4891;p175"/>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2" name="Google Shape;4892;p175"/>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3" name="Google Shape;4893;p175"/>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4" name="Google Shape;4894;p175"/>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5" name="Google Shape;4895;p175"/>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6" name="Google Shape;4896;p175"/>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7" name="Google Shape;4897;p175"/>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8" name="Google Shape;4898;p175"/>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9" name="Google Shape;4899;p175"/>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0" name="Google Shape;4900;p175"/>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1" name="Google Shape;4901;p175"/>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2" name="Google Shape;4902;p175"/>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3" name="Google Shape;4903;p175"/>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4" name="Google Shape;4904;p175"/>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5" name="Google Shape;4905;p175"/>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6" name="Google Shape;4906;p175"/>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7" name="Google Shape;4907;p175"/>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8" name="Google Shape;4908;p175"/>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9" name="Google Shape;4909;p175"/>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0" name="Google Shape;4910;p175"/>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1" name="Google Shape;4911;p175"/>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2" name="Google Shape;4912;p175"/>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3" name="Google Shape;4913;p175"/>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4" name="Google Shape;4914;p175"/>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5" name="Google Shape;4915;p175"/>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6" name="Google Shape;4916;p175"/>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7" name="Google Shape;4917;p175"/>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grpSp>
      <p:grpSp>
        <p:nvGrpSpPr>
          <p:cNvPr id="4918" name="Google Shape;4918;p175"/>
          <p:cNvGrpSpPr/>
          <p:nvPr/>
        </p:nvGrpSpPr>
        <p:grpSpPr>
          <a:xfrm>
            <a:off x="10061724" y="2210388"/>
            <a:ext cx="2132967" cy="3341523"/>
            <a:chOff x="10061863" y="2210121"/>
            <a:chExt cx="2133180" cy="3341857"/>
          </a:xfrm>
        </p:grpSpPr>
        <p:sp>
          <p:nvSpPr>
            <p:cNvPr id="4919" name="Google Shape;4919;p175"/>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0" name="Google Shape;4920;p175"/>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1" name="Google Shape;4921;p175"/>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2" name="Google Shape;4922;p175"/>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3" name="Google Shape;4923;p175"/>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4" name="Google Shape;4924;p175"/>
            <p:cNvSpPr/>
            <p:nvPr/>
          </p:nvSpPr>
          <p:spPr>
            <a:xfrm>
              <a:off x="11024500" y="4360211"/>
              <a:ext cx="308030" cy="321423"/>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5" name="Google Shape;4925;p175"/>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6" name="Google Shape;4926;p175"/>
            <p:cNvSpPr/>
            <p:nvPr/>
          </p:nvSpPr>
          <p:spPr>
            <a:xfrm>
              <a:off x="11269584" y="4391014"/>
              <a:ext cx="227675" cy="281245"/>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7" name="Google Shape;4927;p175"/>
            <p:cNvSpPr/>
            <p:nvPr/>
          </p:nvSpPr>
          <p:spPr>
            <a:xfrm>
              <a:off x="10128571" y="3721189"/>
              <a:ext cx="899104"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8" name="Google Shape;4928;p175"/>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9" name="Google Shape;4929;p175"/>
            <p:cNvSpPr/>
            <p:nvPr/>
          </p:nvSpPr>
          <p:spPr>
            <a:xfrm>
              <a:off x="10427306" y="2923598"/>
              <a:ext cx="290034"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0" name="Google Shape;4930;p175"/>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1" name="Google Shape;4931;p175"/>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2" name="Google Shape;4932;p175"/>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3" name="Google Shape;4933;p175"/>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4" name="Google Shape;4934;p175"/>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5" name="Google Shape;4935;p175"/>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6" name="Google Shape;4936;p175"/>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7" name="Google Shape;4937;p175"/>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nvGrpSpPr>
          <p:cNvPr id="4938" name="Google Shape;4938;p175"/>
          <p:cNvGrpSpPr/>
          <p:nvPr/>
        </p:nvGrpSpPr>
        <p:grpSpPr>
          <a:xfrm>
            <a:off x="1369189" y="5083214"/>
            <a:ext cx="5586052" cy="635310"/>
            <a:chOff x="1368462" y="5083237"/>
            <a:chExt cx="5586611" cy="635374"/>
          </a:xfrm>
        </p:grpSpPr>
        <p:sp>
          <p:nvSpPr>
            <p:cNvPr id="4939" name="Google Shape;4939;p175"/>
            <p:cNvSpPr/>
            <p:nvPr/>
          </p:nvSpPr>
          <p:spPr>
            <a:xfrm>
              <a:off x="3124234" y="5276129"/>
              <a:ext cx="3830839" cy="2154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Deploy and manage your models everywhere</a:t>
              </a:r>
              <a:endParaRPr>
                <a:latin typeface="Calibri"/>
                <a:ea typeface="Calibri"/>
                <a:cs typeface="Calibri"/>
                <a:sym typeface="Calibri"/>
              </a:endParaRPr>
            </a:p>
          </p:txBody>
        </p:sp>
        <p:cxnSp>
          <p:nvCxnSpPr>
            <p:cNvPr id="4940" name="Google Shape;4940;p175"/>
            <p:cNvCxnSpPr/>
            <p:nvPr/>
          </p:nvCxnSpPr>
          <p:spPr>
            <a:xfrm>
              <a:off x="2844745" y="5115588"/>
              <a:ext cx="0" cy="603023"/>
            </a:xfrm>
            <a:prstGeom prst="straightConnector1">
              <a:avLst/>
            </a:prstGeom>
            <a:noFill/>
            <a:ln w="12700" cap="rnd" cmpd="sng">
              <a:solidFill>
                <a:srgbClr val="BFBFBF"/>
              </a:solidFill>
              <a:prstDash val="dash"/>
              <a:round/>
              <a:headEnd type="none" w="sm" len="sm"/>
              <a:tailEnd type="none" w="sm" len="sm"/>
            </a:ln>
          </p:spPr>
        </p:cxnSp>
        <p:grpSp>
          <p:nvGrpSpPr>
            <p:cNvPr id="4941" name="Google Shape;4941;p175"/>
            <p:cNvGrpSpPr/>
            <p:nvPr/>
          </p:nvGrpSpPr>
          <p:grpSpPr>
            <a:xfrm>
              <a:off x="1368462" y="5083237"/>
              <a:ext cx="1279589" cy="549204"/>
              <a:chOff x="1349791" y="3168457"/>
              <a:chExt cx="5679659" cy="2437728"/>
            </a:xfrm>
          </p:grpSpPr>
          <p:sp>
            <p:nvSpPr>
              <p:cNvPr id="4942" name="Google Shape;4942;p175"/>
              <p:cNvSpPr/>
              <p:nvPr/>
            </p:nvSpPr>
            <p:spPr>
              <a:xfrm>
                <a:off x="4411612" y="4538106"/>
                <a:ext cx="2617838" cy="1068079"/>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3" name="Google Shape;4943;p175"/>
              <p:cNvSpPr/>
              <p:nvPr/>
            </p:nvSpPr>
            <p:spPr>
              <a:xfrm>
                <a:off x="2008442" y="3914466"/>
                <a:ext cx="4251364" cy="1256563"/>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4" name="Google Shape;4944;p175"/>
              <p:cNvSpPr/>
              <p:nvPr/>
            </p:nvSpPr>
            <p:spPr>
              <a:xfrm>
                <a:off x="1349791" y="3168457"/>
                <a:ext cx="2617838" cy="1068079"/>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5" name="Google Shape;4945;p175"/>
              <p:cNvSpPr/>
              <p:nvPr/>
            </p:nvSpPr>
            <p:spPr>
              <a:xfrm>
                <a:off x="3697468" y="374594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6" name="Google Shape;4946;p175"/>
              <p:cNvSpPr/>
              <p:nvPr/>
            </p:nvSpPr>
            <p:spPr>
              <a:xfrm>
                <a:off x="3356099" y="375223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7" name="Google Shape;4947;p175"/>
              <p:cNvSpPr/>
              <p:nvPr/>
            </p:nvSpPr>
            <p:spPr>
              <a:xfrm>
                <a:off x="4579152" y="374594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8" name="Google Shape;4948;p175"/>
              <p:cNvSpPr/>
              <p:nvPr/>
            </p:nvSpPr>
            <p:spPr>
              <a:xfrm>
                <a:off x="4239880" y="375223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9" name="Google Shape;4949;p175"/>
              <p:cNvSpPr/>
              <p:nvPr/>
            </p:nvSpPr>
            <p:spPr>
              <a:xfrm>
                <a:off x="3697468" y="495852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0" name="Google Shape;4950;p175"/>
              <p:cNvSpPr/>
              <p:nvPr/>
            </p:nvSpPr>
            <p:spPr>
              <a:xfrm>
                <a:off x="3356099" y="4964810"/>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1" name="Google Shape;4951;p175"/>
              <p:cNvSpPr/>
              <p:nvPr/>
            </p:nvSpPr>
            <p:spPr>
              <a:xfrm>
                <a:off x="4579152" y="495852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2" name="Google Shape;4952;p175"/>
              <p:cNvSpPr/>
              <p:nvPr/>
            </p:nvSpPr>
            <p:spPr>
              <a:xfrm>
                <a:off x="4239880" y="4964801"/>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3" name="Google Shape;4953;p175"/>
              <p:cNvSpPr/>
              <p:nvPr/>
            </p:nvSpPr>
            <p:spPr>
              <a:xfrm>
                <a:off x="4170772"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4" name="Google Shape;4954;p175"/>
              <p:cNvSpPr/>
              <p:nvPr/>
            </p:nvSpPr>
            <p:spPr>
              <a:xfrm>
                <a:off x="3825216"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5" name="Google Shape;4955;p175"/>
              <p:cNvSpPr/>
              <p:nvPr/>
            </p:nvSpPr>
            <p:spPr>
              <a:xfrm>
                <a:off x="3293270"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6" name="Google Shape;4956;p175"/>
              <p:cNvSpPr/>
              <p:nvPr/>
            </p:nvSpPr>
            <p:spPr>
              <a:xfrm>
                <a:off x="2947718"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7" name="Google Shape;4957;p175"/>
              <p:cNvSpPr/>
              <p:nvPr/>
            </p:nvSpPr>
            <p:spPr>
              <a:xfrm>
                <a:off x="5037799" y="4353272"/>
                <a:ext cx="397910" cy="628279"/>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8" name="Google Shape;4958;p175"/>
              <p:cNvSpPr/>
              <p:nvPr/>
            </p:nvSpPr>
            <p:spPr>
              <a:xfrm>
                <a:off x="3697468" y="3745937"/>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9" name="Google Shape;4959;p175"/>
              <p:cNvSpPr/>
              <p:nvPr/>
            </p:nvSpPr>
            <p:spPr>
              <a:xfrm>
                <a:off x="4579152" y="3745937"/>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0" name="Google Shape;4960;p175"/>
              <p:cNvSpPr/>
              <p:nvPr/>
            </p:nvSpPr>
            <p:spPr>
              <a:xfrm>
                <a:off x="3697468" y="4958515"/>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1" name="Google Shape;4961;p175"/>
              <p:cNvSpPr/>
              <p:nvPr/>
            </p:nvSpPr>
            <p:spPr>
              <a:xfrm>
                <a:off x="4579152" y="4958515"/>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2" name="Google Shape;4962;p175"/>
              <p:cNvSpPr/>
              <p:nvPr/>
            </p:nvSpPr>
            <p:spPr>
              <a:xfrm>
                <a:off x="4170772"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3" name="Google Shape;4963;p175"/>
              <p:cNvSpPr/>
              <p:nvPr/>
            </p:nvSpPr>
            <p:spPr>
              <a:xfrm>
                <a:off x="3293270"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4" name="Google Shape;4964;p175"/>
              <p:cNvSpPr/>
              <p:nvPr/>
            </p:nvSpPr>
            <p:spPr>
              <a:xfrm>
                <a:off x="5037799" y="4353272"/>
                <a:ext cx="397910" cy="628279"/>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5" name="Google Shape;4965;p175"/>
              <p:cNvSpPr/>
              <p:nvPr/>
            </p:nvSpPr>
            <p:spPr>
              <a:xfrm>
                <a:off x="4692243"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6" name="Google Shape;4966;p175"/>
              <p:cNvSpPr/>
              <p:nvPr/>
            </p:nvSpPr>
            <p:spPr>
              <a:xfrm>
                <a:off x="2005632" y="4184679"/>
                <a:ext cx="4251364" cy="125656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7" name="Google Shape;4967;p175"/>
              <p:cNvSpPr/>
              <p:nvPr/>
            </p:nvSpPr>
            <p:spPr>
              <a:xfrm>
                <a:off x="5092248" y="5176315"/>
                <a:ext cx="523566" cy="272253"/>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8" name="Google Shape;4968;p175"/>
              <p:cNvSpPr/>
              <p:nvPr/>
            </p:nvSpPr>
            <p:spPr>
              <a:xfrm>
                <a:off x="5119472" y="5176315"/>
                <a:ext cx="502626" cy="293198"/>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9" name="Google Shape;4969;p175"/>
              <p:cNvSpPr/>
              <p:nvPr/>
            </p:nvSpPr>
            <p:spPr>
              <a:xfrm>
                <a:off x="5027329" y="5176315"/>
                <a:ext cx="607339" cy="272253"/>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0" name="Google Shape;4970;p175"/>
              <p:cNvSpPr/>
              <p:nvPr/>
            </p:nvSpPr>
            <p:spPr>
              <a:xfrm>
                <a:off x="5278642" y="5111370"/>
                <a:ext cx="314141" cy="125656"/>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1" name="Google Shape;4971;p175"/>
              <p:cNvSpPr/>
              <p:nvPr/>
            </p:nvSpPr>
            <p:spPr>
              <a:xfrm>
                <a:off x="5307962" y="5398277"/>
                <a:ext cx="314141" cy="146597"/>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2" name="Google Shape;4972;p175"/>
              <p:cNvSpPr/>
              <p:nvPr/>
            </p:nvSpPr>
            <p:spPr>
              <a:xfrm>
                <a:off x="5343565" y="5153246"/>
                <a:ext cx="502628" cy="188484"/>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3" name="Google Shape;4973;p175"/>
              <p:cNvSpPr/>
              <p:nvPr/>
            </p:nvSpPr>
            <p:spPr>
              <a:xfrm>
                <a:off x="5802208" y="5153213"/>
                <a:ext cx="188485" cy="125656"/>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4" name="Google Shape;4974;p175"/>
              <p:cNvSpPr/>
              <p:nvPr/>
            </p:nvSpPr>
            <p:spPr>
              <a:xfrm>
                <a:off x="5360319" y="5255827"/>
                <a:ext cx="481683" cy="209423"/>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5" name="Google Shape;4975;p175"/>
              <p:cNvSpPr/>
              <p:nvPr/>
            </p:nvSpPr>
            <p:spPr>
              <a:xfrm>
                <a:off x="5816878" y="5232829"/>
                <a:ext cx="188485" cy="146597"/>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6" name="Google Shape;4976;p175"/>
              <p:cNvSpPr/>
              <p:nvPr/>
            </p:nvSpPr>
            <p:spPr>
              <a:xfrm>
                <a:off x="5224197" y="5257966"/>
                <a:ext cx="356027" cy="104711"/>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7" name="Google Shape;4977;p175"/>
              <p:cNvSpPr/>
              <p:nvPr/>
            </p:nvSpPr>
            <p:spPr>
              <a:xfrm>
                <a:off x="5224197" y="5293625"/>
                <a:ext cx="356027" cy="125656"/>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1"/>
                                        </p:tgtEl>
                                        <p:attrNameLst>
                                          <p:attrName>style.visibility</p:attrName>
                                        </p:attrNameLst>
                                      </p:cBhvr>
                                      <p:to>
                                        <p:strVal val="visible"/>
                                      </p:to>
                                    </p:set>
                                    <p:animEffect transition="in" filter="fade">
                                      <p:cBhvr>
                                        <p:cTn id="7" dur="500"/>
                                        <p:tgtEl>
                                          <p:spTgt spid="48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9"/>
                                        </p:tgtEl>
                                        <p:attrNameLst>
                                          <p:attrName>style.visibility</p:attrName>
                                        </p:attrNameLst>
                                      </p:cBhvr>
                                      <p:to>
                                        <p:strVal val="visible"/>
                                      </p:to>
                                    </p:set>
                                    <p:animEffect transition="in" filter="fade">
                                      <p:cBhvr>
                                        <p:cTn id="12" dur="500"/>
                                        <p:tgtEl>
                                          <p:spTgt spid="48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8"/>
                                        </p:tgtEl>
                                        <p:attrNameLst>
                                          <p:attrName>style.visibility</p:attrName>
                                        </p:attrNameLst>
                                      </p:cBhvr>
                                      <p:to>
                                        <p:strVal val="visible"/>
                                      </p:to>
                                    </p:set>
                                    <p:animEffect transition="in" filter="fade">
                                      <p:cBhvr>
                                        <p:cTn id="17" dur="500"/>
                                        <p:tgtEl>
                                          <p:spTgt spid="49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0"/>
                                        </p:tgtEl>
                                        <p:attrNameLst>
                                          <p:attrName>style.visibility</p:attrName>
                                        </p:attrNameLst>
                                      </p:cBhvr>
                                      <p:to>
                                        <p:strVal val="visible"/>
                                      </p:to>
                                    </p:set>
                                    <p:animEffect transition="in" filter="fade">
                                      <p:cBhvr>
                                        <p:cTn id="22" dur="500"/>
                                        <p:tgtEl>
                                          <p:spTgt spid="4840"/>
                                        </p:tgtEl>
                                      </p:cBhvr>
                                    </p:animEffect>
                                  </p:childTnLst>
                                </p:cTn>
                              </p:par>
                              <p:par>
                                <p:cTn id="23" presetID="10" presetClass="entr" presetSubtype="0" fill="hold" nodeType="withEffect">
                                  <p:stCondLst>
                                    <p:cond delay="0"/>
                                  </p:stCondLst>
                                  <p:childTnLst>
                                    <p:set>
                                      <p:cBhvr>
                                        <p:cTn id="24" dur="1" fill="hold">
                                          <p:stCondLst>
                                            <p:cond delay="0"/>
                                          </p:stCondLst>
                                        </p:cTn>
                                        <p:tgtEl>
                                          <p:spTgt spid="4859"/>
                                        </p:tgtEl>
                                        <p:attrNameLst>
                                          <p:attrName>style.visibility</p:attrName>
                                        </p:attrNameLst>
                                      </p:cBhvr>
                                      <p:to>
                                        <p:strVal val="visible"/>
                                      </p:to>
                                    </p:set>
                                    <p:animEffect transition="in" filter="fade">
                                      <p:cBhvr>
                                        <p:cTn id="25" dur="500"/>
                                        <p:tgtEl>
                                          <p:spTgt spid="4859"/>
                                        </p:tgtEl>
                                      </p:cBhvr>
                                    </p:animEffect>
                                  </p:childTnLst>
                                </p:cTn>
                              </p:par>
                              <p:par>
                                <p:cTn id="26" presetID="10" presetClass="entr" presetSubtype="0" fill="hold" nodeType="withEffect">
                                  <p:stCondLst>
                                    <p:cond delay="0"/>
                                  </p:stCondLst>
                                  <p:childTnLst>
                                    <p:set>
                                      <p:cBhvr>
                                        <p:cTn id="27" dur="1" fill="hold">
                                          <p:stCondLst>
                                            <p:cond delay="0"/>
                                          </p:stCondLst>
                                        </p:cTn>
                                        <p:tgtEl>
                                          <p:spTgt spid="4860"/>
                                        </p:tgtEl>
                                        <p:attrNameLst>
                                          <p:attrName>style.visibility</p:attrName>
                                        </p:attrNameLst>
                                      </p:cBhvr>
                                      <p:to>
                                        <p:strVal val="visible"/>
                                      </p:to>
                                    </p:set>
                                    <p:animEffect transition="in" filter="fade">
                                      <p:cBhvr>
                                        <p:cTn id="28" dur="500"/>
                                        <p:tgtEl>
                                          <p:spTgt spid="4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81"/>
        <p:cNvGrpSpPr/>
        <p:nvPr/>
      </p:nvGrpSpPr>
      <p:grpSpPr>
        <a:xfrm>
          <a:off x="0" y="0"/>
          <a:ext cx="0" cy="0"/>
          <a:chOff x="0" y="0"/>
          <a:chExt cx="0" cy="0"/>
        </a:xfrm>
      </p:grpSpPr>
      <p:sp>
        <p:nvSpPr>
          <p:cNvPr id="4982" name="Google Shape;4982;p176"/>
          <p:cNvSpPr txBox="1">
            <a:spLocks noGrp="1"/>
          </p:cNvSpPr>
          <p:nvPr>
            <p:ph type="title"/>
          </p:nvPr>
        </p:nvSpPr>
        <p:spPr>
          <a:xfrm>
            <a:off x="585225" y="2668000"/>
            <a:ext cx="7042800" cy="866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Live! 360 2018">
  <a:themeElements>
    <a:clrScheme name="Live! 360 2016">
      <a:dk1>
        <a:srgbClr val="000000"/>
      </a:dk1>
      <a:lt1>
        <a:srgbClr val="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zure Template">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3107</Words>
  <Application>Microsoft Office PowerPoint</Application>
  <PresentationFormat>Widescreen</PresentationFormat>
  <Paragraphs>650</Paragraphs>
  <Slides>45</Slides>
  <Notes>45</Notes>
  <HiddenSlides>7</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45</vt:i4>
      </vt:variant>
    </vt:vector>
  </HeadingPairs>
  <TitlesOfParts>
    <vt:vector size="59" baseType="lpstr">
      <vt:lpstr>Calibri</vt:lpstr>
      <vt:lpstr>Gill Sans</vt:lpstr>
      <vt:lpstr>Arial</vt:lpstr>
      <vt:lpstr>Noto Sans Symbols</vt:lpstr>
      <vt:lpstr>Quattrocento Sans</vt:lpstr>
      <vt:lpstr>Live! 360 2018</vt:lpstr>
      <vt:lpstr>1_MSFT Azure </vt:lpstr>
      <vt:lpstr>MSFT Azure </vt:lpstr>
      <vt:lpstr>1_Office Theme</vt:lpstr>
      <vt:lpstr>MGXFY15</vt:lpstr>
      <vt:lpstr>Azure Template</vt:lpstr>
      <vt:lpstr>1_MSFT Azure </vt:lpstr>
      <vt:lpstr>Office Theme</vt:lpstr>
      <vt:lpstr>MSFT Azure </vt:lpstr>
      <vt:lpstr>LearnAI - Machine Learning on Azure</vt:lpstr>
      <vt:lpstr>Overview</vt:lpstr>
      <vt:lpstr>Building blocks for a Data Science Project</vt:lpstr>
      <vt:lpstr>Machine Learning on Azure</vt:lpstr>
      <vt:lpstr>Azure Machine Learning Service</vt:lpstr>
      <vt:lpstr>Custom AI</vt:lpstr>
      <vt:lpstr>Productive Services Empower data science and development teams</vt:lpstr>
      <vt:lpstr>Azure Machine Learning Service</vt:lpstr>
      <vt:lpstr>Data Science Virtual Machine</vt:lpstr>
      <vt:lpstr>Data Science Virtual Machines (DSVM)</vt:lpstr>
      <vt:lpstr>Why Data Science VMs?</vt:lpstr>
      <vt:lpstr>Managed Compute</vt:lpstr>
      <vt:lpstr>Distributed training on managed compute </vt:lpstr>
      <vt:lpstr>Training Infrastructure </vt:lpstr>
      <vt:lpstr>Powerful Infrastructure</vt:lpstr>
      <vt:lpstr>DevOps for Machine Learning</vt:lpstr>
      <vt:lpstr>DevOps loop for data science </vt:lpstr>
      <vt:lpstr>DevOps loop for data science </vt:lpstr>
      <vt:lpstr>Model Management in Azure Machine Learning </vt:lpstr>
      <vt:lpstr>Model Management in detail  </vt:lpstr>
      <vt:lpstr>Experimentation</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Support for  Open source frameworks</vt:lpstr>
      <vt:lpstr>Popular Frameworks</vt:lpstr>
      <vt:lpstr>PowerPoint Presentation</vt:lpstr>
      <vt:lpstr>Deployment</vt:lpstr>
      <vt:lpstr>Flexible Deployment </vt:lpstr>
      <vt:lpstr>Deploy Azure ML models at scale </vt:lpstr>
      <vt:lpstr>Deployments to Compute Targets</vt:lpstr>
      <vt:lpstr>Tool Agnostic Python SDK</vt:lpstr>
      <vt:lpstr>Tool Agnostic Python SDK </vt:lpstr>
      <vt:lpstr>Azure ML Service  includes DataPrep SDK</vt:lpstr>
      <vt:lpstr>Customer Challenges and Pain Points</vt:lpstr>
      <vt:lpstr>Data Lifecycle</vt:lpstr>
      <vt:lpstr>PowerPoint Presentation</vt:lpstr>
      <vt:lpstr>Summary</vt:lpstr>
      <vt:lpstr>Azure Machine Learning service</vt:lpstr>
      <vt:lpstr>Azure Machine Learning with Azure Databricks https://aka.ms/aml-notebook-databricks-e2e   Azure Notebooks https://notebooks.azure.com/azureml/projects/azureml-getting-started   Azure ML Docs   https://docs.microsoft.com/en-us/azure/machine-learning/service/  </vt:lpstr>
      <vt:lpstr>Questions</vt:lpstr>
      <vt:lpstr>Azure Subscriptions  https://aka.ms/learnAIsubscriptions   Azure Databricks Notebooks https://aka.ms/learnAInotebooks.dbc   Git Repository for LearnAI CustomAI Partner Airlift https://github.com/azure/learnai_azure_ml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on Azure</dc:title>
  <cp:lastModifiedBy>Wolfgang Pauli</cp:lastModifiedBy>
  <cp:revision>14</cp:revision>
  <dcterms:modified xsi:type="dcterms:W3CDTF">2019-04-10T16:36:01Z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wopauli@microsoft.com</vt:lpwstr>
  </property>
  <property fmtid="{D5CDD505-2E9C-101B-9397-08002B2CF9AE}" pid="5" name="MSIP_Label_f42aa342-8706-4288-bd11-ebb85995028c_SetDate">
    <vt:lpwstr>2019-01-29T21:14:42.0311173Z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90c553c4-c306-4eb1-afb5-f052aaa6ccbc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